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 id="2147483692" r:id="rId4"/>
    <p:sldMasterId id="2147483695" r:id="rId5"/>
    <p:sldMasterId id="2147483698" r:id="rId6"/>
    <p:sldMasterId id="2147483701" r:id="rId7"/>
    <p:sldMasterId id="2147483702" r:id="rId8"/>
    <p:sldMasterId id="2147483708" r:id="rId9"/>
  </p:sldMasterIdLst>
  <p:notesMasterIdLst>
    <p:notesMasterId r:id="rId26"/>
  </p:notesMasterIdLst>
  <p:handoutMasterIdLst>
    <p:handoutMasterId r:id="rId27"/>
  </p:handoutMasterIdLst>
  <p:sldIdLst>
    <p:sldId id="256" r:id="rId10"/>
    <p:sldId id="449" r:id="rId11"/>
    <p:sldId id="437" r:id="rId12"/>
    <p:sldId id="439" r:id="rId13"/>
    <p:sldId id="448" r:id="rId14"/>
    <p:sldId id="450" r:id="rId15"/>
    <p:sldId id="453" r:id="rId16"/>
    <p:sldId id="454" r:id="rId17"/>
    <p:sldId id="451" r:id="rId18"/>
    <p:sldId id="455" r:id="rId19"/>
    <p:sldId id="452" r:id="rId20"/>
    <p:sldId id="456" r:id="rId21"/>
    <p:sldId id="442" r:id="rId22"/>
    <p:sldId id="447" r:id="rId23"/>
    <p:sldId id="457" r:id="rId24"/>
    <p:sldId id="458" r:id="rId25"/>
  </p:sldIdLst>
  <p:sldSz cx="12192000" cy="837406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3" autoAdjust="0"/>
    <p:restoredTop sz="82491" autoAdjust="0"/>
  </p:normalViewPr>
  <p:slideViewPr>
    <p:cSldViewPr snapToGrid="0">
      <p:cViewPr varScale="1">
        <p:scale>
          <a:sx n="77" d="100"/>
          <a:sy n="77" d="100"/>
        </p:scale>
        <p:origin x="1914"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16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60D3C74-066B-491F-8165-B0FBD32E66A6}"/>
              </a:ext>
            </a:extLst>
          </p:cNvPr>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0037D40B-22B5-4538-8E36-13EE3C7E8A32}"/>
              </a:ext>
            </a:extLst>
          </p:cNvPr>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359F906F-4A6F-4797-850D-677EB67EBF12}" type="datetimeFigureOut">
              <a:rPr lang="nl-BE" smtClean="0"/>
              <a:t>1/07/2021</a:t>
            </a:fld>
            <a:endParaRPr lang="nl-BE"/>
          </a:p>
        </p:txBody>
      </p:sp>
      <p:sp>
        <p:nvSpPr>
          <p:cNvPr id="4" name="Tijdelijke aanduiding voor voettekst 3">
            <a:extLst>
              <a:ext uri="{FF2B5EF4-FFF2-40B4-BE49-F238E27FC236}">
                <a16:creationId xmlns:a16="http://schemas.microsoft.com/office/drawing/2014/main" id="{2810755F-D22D-4C42-9E1F-D92DA8789430}"/>
              </a:ext>
            </a:extLst>
          </p:cNvPr>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AA880D6A-B546-4B9B-B9AE-4458D362BD65}"/>
              </a:ext>
            </a:extLst>
          </p:cNvPr>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D4BA5EA6-2CC1-47AB-9990-7B978C310E18}" type="slidenum">
              <a:rPr lang="nl-BE" smtClean="0"/>
              <a:t>‹nr.›</a:t>
            </a:fld>
            <a:endParaRPr lang="nl-BE"/>
          </a:p>
        </p:txBody>
      </p:sp>
    </p:spTree>
    <p:extLst>
      <p:ext uri="{BB962C8B-B14F-4D97-AF65-F5344CB8AC3E}">
        <p14:creationId xmlns:p14="http://schemas.microsoft.com/office/powerpoint/2010/main" val="2447218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800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9688" y="0"/>
            <a:ext cx="2946400" cy="498008"/>
          </a:xfrm>
          <a:prstGeom prst="rect">
            <a:avLst/>
          </a:prstGeom>
        </p:spPr>
        <p:txBody>
          <a:bodyPr vert="horz" lIns="91440" tIns="45720" rIns="91440" bIns="45720" rtlCol="0"/>
          <a:lstStyle>
            <a:lvl1pPr algn="r">
              <a:defRPr sz="1200"/>
            </a:lvl1pPr>
          </a:lstStyle>
          <a:p>
            <a:fld id="{461E81B1-1654-45BA-BFF3-CDA546807C6D}" type="datetimeFigureOut">
              <a:rPr lang="nl-BE" smtClean="0"/>
              <a:t>1/07/2021</a:t>
            </a:fld>
            <a:endParaRPr lang="nl-BE"/>
          </a:p>
        </p:txBody>
      </p:sp>
      <p:sp>
        <p:nvSpPr>
          <p:cNvPr id="4" name="Tijdelijke aanduiding voor dia-afbeelding 3"/>
          <p:cNvSpPr>
            <a:spLocks noGrp="1" noRot="1" noChangeAspect="1"/>
          </p:cNvSpPr>
          <p:nvPr>
            <p:ph type="sldImg" idx="2"/>
          </p:nvPr>
        </p:nvSpPr>
        <p:spPr>
          <a:xfrm>
            <a:off x="960438" y="1239838"/>
            <a:ext cx="4876800" cy="3351212"/>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77365"/>
            <a:ext cx="5438775" cy="3909042"/>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630"/>
            <a:ext cx="2946400" cy="49800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9688" y="9428630"/>
            <a:ext cx="2946400" cy="498008"/>
          </a:xfrm>
          <a:prstGeom prst="rect">
            <a:avLst/>
          </a:prstGeom>
        </p:spPr>
        <p:txBody>
          <a:bodyPr vert="horz" lIns="91440" tIns="45720" rIns="91440" bIns="45720" rtlCol="0" anchor="b"/>
          <a:lstStyle>
            <a:lvl1pPr algn="r">
              <a:defRPr sz="1200"/>
            </a:lvl1pPr>
          </a:lstStyle>
          <a:p>
            <a:fld id="{E15985B1-902A-458F-B44A-43FD00643808}" type="slidenum">
              <a:rPr lang="nl-BE" smtClean="0"/>
              <a:t>‹nr.›</a:t>
            </a:fld>
            <a:endParaRPr lang="nl-BE"/>
          </a:p>
        </p:txBody>
      </p:sp>
    </p:spTree>
    <p:extLst>
      <p:ext uri="{BB962C8B-B14F-4D97-AF65-F5344CB8AC3E}">
        <p14:creationId xmlns:p14="http://schemas.microsoft.com/office/powerpoint/2010/main" val="108524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26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C35F27C5-1707-4D40-AA22-6960FF66AAA7}"/>
              </a:ext>
            </a:extLst>
          </p:cNvPr>
          <p:cNvSpPr>
            <a:spLocks noGrp="1"/>
          </p:cNvSpPr>
          <p:nvPr>
            <p:ph type="ctrTitle"/>
          </p:nvPr>
        </p:nvSpPr>
        <p:spPr>
          <a:xfrm>
            <a:off x="1524000" y="3057525"/>
            <a:ext cx="9144000" cy="1228725"/>
          </a:xfrm>
          <a:prstGeom prst="rect">
            <a:avLst/>
          </a:prstGeom>
        </p:spPr>
        <p:txBody>
          <a:bodyPr anchor="b"/>
          <a:lstStyle>
            <a:lvl1pPr algn="ctr">
              <a:defRPr sz="5400">
                <a:latin typeface="Mitr ExtraLight" panose="00000300000000000000" pitchFamily="2" charset="-34"/>
                <a:cs typeface="Mitr ExtraLight" panose="00000300000000000000" pitchFamily="2" charset="-34"/>
              </a:defRPr>
            </a:lvl1pPr>
          </a:lstStyle>
          <a:p>
            <a:r>
              <a:rPr lang="nl-NL" dirty="0"/>
              <a:t>Klik om stijl te bewerken</a:t>
            </a:r>
            <a:endParaRPr lang="nl-BE" dirty="0"/>
          </a:p>
        </p:txBody>
      </p:sp>
      <p:sp>
        <p:nvSpPr>
          <p:cNvPr id="7" name="Ondertitel 2">
            <a:extLst>
              <a:ext uri="{FF2B5EF4-FFF2-40B4-BE49-F238E27FC236}">
                <a16:creationId xmlns:a16="http://schemas.microsoft.com/office/drawing/2014/main" id="{2427EB6F-EA6F-422F-8E77-C298A9E57FC0}"/>
              </a:ext>
            </a:extLst>
          </p:cNvPr>
          <p:cNvSpPr>
            <a:spLocks noGrp="1"/>
          </p:cNvSpPr>
          <p:nvPr>
            <p:ph type="subTitle" idx="1"/>
          </p:nvPr>
        </p:nvSpPr>
        <p:spPr>
          <a:xfrm>
            <a:off x="1524000" y="4398963"/>
            <a:ext cx="9144000" cy="681037"/>
          </a:xfrm>
          <a:prstGeom prst="rect">
            <a:avLst/>
          </a:prstGeom>
        </p:spPr>
        <p:txBody>
          <a:bodyPr/>
          <a:lstStyle>
            <a:lvl1pPr marL="342900" indent="-342900" algn="l">
              <a:buClr>
                <a:srgbClr val="66FFFF"/>
              </a:buClr>
              <a:buFont typeface="Arial" panose="020B0604020202020204" pitchFamily="34" charset="0"/>
              <a:buChar char="•"/>
              <a:defRPr sz="2400">
                <a:latin typeface="Mitr ExtraLight" panose="00000300000000000000" pitchFamily="2" charset="-34"/>
                <a:cs typeface="Mitr ExtraLight" panose="00000300000000000000" pitchFamily="2"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Tree>
    <p:extLst>
      <p:ext uri="{BB962C8B-B14F-4D97-AF65-F5344CB8AC3E}">
        <p14:creationId xmlns:p14="http://schemas.microsoft.com/office/powerpoint/2010/main" val="1169034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Ondertitel">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3037E57-2081-4894-A399-1BA0AC162134}"/>
              </a:ext>
            </a:extLst>
          </p:cNvPr>
          <p:cNvSpPr>
            <a:spLocks noGrp="1"/>
          </p:cNvSpPr>
          <p:nvPr>
            <p:ph type="ctrTitle"/>
          </p:nvPr>
        </p:nvSpPr>
        <p:spPr>
          <a:xfrm>
            <a:off x="1524000" y="3057525"/>
            <a:ext cx="9144000" cy="1228725"/>
          </a:xfrm>
          <a:prstGeom prst="rect">
            <a:avLst/>
          </a:prstGeom>
        </p:spPr>
        <p:txBody>
          <a:bodyPr anchor="b"/>
          <a:lstStyle>
            <a:lvl1pPr algn="ctr">
              <a:defRPr sz="5400">
                <a:latin typeface="Mitr ExtraLight" panose="00000300000000000000" pitchFamily="2" charset="-34"/>
                <a:cs typeface="Mitr ExtraLight" panose="00000300000000000000" pitchFamily="2" charset="-34"/>
              </a:defRPr>
            </a:lvl1pPr>
          </a:lstStyle>
          <a:p>
            <a:r>
              <a:rPr lang="nl-NL" dirty="0"/>
              <a:t>Klik om stijl te bewerken</a:t>
            </a:r>
            <a:endParaRPr lang="nl-BE" dirty="0"/>
          </a:p>
        </p:txBody>
      </p:sp>
      <p:sp>
        <p:nvSpPr>
          <p:cNvPr id="8" name="Ondertitel 2">
            <a:extLst>
              <a:ext uri="{FF2B5EF4-FFF2-40B4-BE49-F238E27FC236}">
                <a16:creationId xmlns:a16="http://schemas.microsoft.com/office/drawing/2014/main" id="{8DBEFB96-A17D-4D05-8B83-553D832E1F1A}"/>
              </a:ext>
            </a:extLst>
          </p:cNvPr>
          <p:cNvSpPr>
            <a:spLocks noGrp="1"/>
          </p:cNvSpPr>
          <p:nvPr>
            <p:ph type="subTitle" idx="1"/>
          </p:nvPr>
        </p:nvSpPr>
        <p:spPr>
          <a:xfrm>
            <a:off x="1524000" y="4398963"/>
            <a:ext cx="9144000" cy="681037"/>
          </a:xfrm>
          <a:prstGeom prst="rect">
            <a:avLst/>
          </a:prstGeom>
        </p:spPr>
        <p:txBody>
          <a:bodyPr/>
          <a:lstStyle>
            <a:lvl1pPr marL="0" indent="0" algn="ctr">
              <a:buNone/>
              <a:defRPr sz="2400">
                <a:latin typeface="Mitr ExtraLight" panose="00000300000000000000" pitchFamily="2" charset="-34"/>
                <a:cs typeface="Mitr ExtraLight" panose="00000300000000000000" pitchFamily="2"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Tree>
    <p:extLst>
      <p:ext uri="{BB962C8B-B14F-4D97-AF65-F5344CB8AC3E}">
        <p14:creationId xmlns:p14="http://schemas.microsoft.com/office/powerpoint/2010/main" val="3385141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7" name="Ondertitel 2">
            <a:extLst>
              <a:ext uri="{FF2B5EF4-FFF2-40B4-BE49-F238E27FC236}">
                <a16:creationId xmlns:a16="http://schemas.microsoft.com/office/drawing/2014/main" id="{803FFEF5-A853-47EA-B8A2-B2391C65847D}"/>
              </a:ext>
            </a:extLst>
          </p:cNvPr>
          <p:cNvSpPr>
            <a:spLocks noGrp="1"/>
          </p:cNvSpPr>
          <p:nvPr>
            <p:ph type="subTitle" idx="1"/>
          </p:nvPr>
        </p:nvSpPr>
        <p:spPr>
          <a:xfrm>
            <a:off x="1524000" y="4398963"/>
            <a:ext cx="9144000" cy="681037"/>
          </a:xfrm>
          <a:prstGeom prst="rect">
            <a:avLst/>
          </a:prstGeom>
        </p:spPr>
        <p:txBody>
          <a:bodyPr/>
          <a:lstStyle>
            <a:lvl1pPr marL="342900" indent="-342900" algn="l">
              <a:buClr>
                <a:srgbClr val="00A6FF"/>
              </a:buClr>
              <a:buFont typeface="Arial" panose="020B0604020202020204" pitchFamily="34" charset="0"/>
              <a:buChar char="•"/>
              <a:defRPr sz="2400">
                <a:latin typeface="Mitr ExtraLight" panose="00000300000000000000" pitchFamily="2" charset="-34"/>
                <a:cs typeface="Mitr ExtraLight" panose="00000300000000000000" pitchFamily="2"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
        <p:nvSpPr>
          <p:cNvPr id="4" name="Titel 1">
            <a:extLst>
              <a:ext uri="{FF2B5EF4-FFF2-40B4-BE49-F238E27FC236}">
                <a16:creationId xmlns:a16="http://schemas.microsoft.com/office/drawing/2014/main" id="{889EE5D8-4FA1-474F-ACD1-D7572339DDA9}"/>
              </a:ext>
            </a:extLst>
          </p:cNvPr>
          <p:cNvSpPr>
            <a:spLocks noGrp="1"/>
          </p:cNvSpPr>
          <p:nvPr>
            <p:ph type="ctrTitle"/>
          </p:nvPr>
        </p:nvSpPr>
        <p:spPr>
          <a:xfrm>
            <a:off x="1524000" y="3057525"/>
            <a:ext cx="9144000" cy="1228725"/>
          </a:xfrm>
          <a:prstGeom prst="rect">
            <a:avLst/>
          </a:prstGeom>
        </p:spPr>
        <p:txBody>
          <a:bodyPr anchor="b"/>
          <a:lstStyle>
            <a:lvl1pPr algn="ctr">
              <a:defRPr sz="5400">
                <a:latin typeface="Mitr ExtraLight" panose="00000300000000000000" pitchFamily="2" charset="-34"/>
                <a:cs typeface="Mitr ExtraLight" panose="00000300000000000000" pitchFamily="2" charset="-34"/>
              </a:defRPr>
            </a:lvl1pPr>
          </a:lstStyle>
          <a:p>
            <a:r>
              <a:rPr lang="nl-NL" dirty="0"/>
              <a:t>Klik om stijl te bewerken</a:t>
            </a:r>
            <a:endParaRPr lang="nl-BE" dirty="0"/>
          </a:p>
        </p:txBody>
      </p:sp>
    </p:spTree>
    <p:extLst>
      <p:ext uri="{BB962C8B-B14F-4D97-AF65-F5344CB8AC3E}">
        <p14:creationId xmlns:p14="http://schemas.microsoft.com/office/powerpoint/2010/main" val="362174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del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807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del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099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Ondertitel">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C6FB75E0-ED48-46C7-9F25-05CE32475245}"/>
              </a:ext>
            </a:extLst>
          </p:cNvPr>
          <p:cNvSpPr>
            <a:spLocks noGrp="1"/>
          </p:cNvSpPr>
          <p:nvPr>
            <p:ph type="ctrTitle"/>
          </p:nvPr>
        </p:nvSpPr>
        <p:spPr>
          <a:xfrm>
            <a:off x="1524000" y="3057528"/>
            <a:ext cx="9144000" cy="1228725"/>
          </a:xfrm>
          <a:prstGeom prst="rect">
            <a:avLst/>
          </a:prstGeom>
        </p:spPr>
        <p:txBody>
          <a:bodyPr anchor="b"/>
          <a:lstStyle>
            <a:lvl1pPr algn="ctr">
              <a:defRPr sz="4930">
                <a:latin typeface="Mitr ExtraLight" panose="00000300000000000000" pitchFamily="2" charset="-34"/>
                <a:cs typeface="Mitr ExtraLight" panose="00000300000000000000" pitchFamily="2" charset="-34"/>
              </a:defRPr>
            </a:lvl1pPr>
          </a:lstStyle>
          <a:p>
            <a:r>
              <a:rPr lang="nl-NL" dirty="0"/>
              <a:t>Klik om stijl te bewerken</a:t>
            </a:r>
            <a:endParaRPr lang="nl-BE" dirty="0"/>
          </a:p>
        </p:txBody>
      </p:sp>
      <p:sp>
        <p:nvSpPr>
          <p:cNvPr id="10" name="Ondertitel 2">
            <a:extLst>
              <a:ext uri="{FF2B5EF4-FFF2-40B4-BE49-F238E27FC236}">
                <a16:creationId xmlns:a16="http://schemas.microsoft.com/office/drawing/2014/main" id="{DC32427E-B52A-4D3E-AB23-3139230322DA}"/>
              </a:ext>
            </a:extLst>
          </p:cNvPr>
          <p:cNvSpPr>
            <a:spLocks noGrp="1"/>
          </p:cNvSpPr>
          <p:nvPr>
            <p:ph type="subTitle" idx="1"/>
          </p:nvPr>
        </p:nvSpPr>
        <p:spPr>
          <a:xfrm>
            <a:off x="1524000" y="4398966"/>
            <a:ext cx="9144000" cy="681037"/>
          </a:xfrm>
          <a:prstGeom prst="rect">
            <a:avLst/>
          </a:prstGeom>
        </p:spPr>
        <p:txBody>
          <a:bodyPr/>
          <a:lstStyle>
            <a:lvl1pPr marL="0" indent="0" algn="ctr">
              <a:buNone/>
              <a:defRPr sz="2191">
                <a:latin typeface="Mitr ExtraLight" panose="00000300000000000000" pitchFamily="2" charset="-34"/>
                <a:cs typeface="Mitr ExtraLight" panose="00000300000000000000" pitchFamily="2" charset="-34"/>
              </a:defRPr>
            </a:lvl1pPr>
            <a:lvl2pPr marL="417417" indent="0" algn="ctr">
              <a:buNone/>
              <a:defRPr sz="1826"/>
            </a:lvl2pPr>
            <a:lvl3pPr marL="834834" indent="0" algn="ctr">
              <a:buNone/>
              <a:defRPr sz="1643"/>
            </a:lvl3pPr>
            <a:lvl4pPr marL="1252251" indent="0" algn="ctr">
              <a:buNone/>
              <a:defRPr sz="1461"/>
            </a:lvl4pPr>
            <a:lvl5pPr marL="1669668" indent="0" algn="ctr">
              <a:buNone/>
              <a:defRPr sz="1461"/>
            </a:lvl5pPr>
            <a:lvl6pPr marL="2087086" indent="0" algn="ctr">
              <a:buNone/>
              <a:defRPr sz="1461"/>
            </a:lvl6pPr>
            <a:lvl7pPr marL="2504503" indent="0" algn="ctr">
              <a:buNone/>
              <a:defRPr sz="1461"/>
            </a:lvl7pPr>
            <a:lvl8pPr marL="2921920" indent="0" algn="ctr">
              <a:buNone/>
              <a:defRPr sz="1461"/>
            </a:lvl8pPr>
            <a:lvl9pPr marL="3339337" indent="0" algn="ctr">
              <a:buNone/>
              <a:defRPr sz="1461"/>
            </a:lvl9pPr>
          </a:lstStyle>
          <a:p>
            <a:r>
              <a:rPr lang="nl-NL" dirty="0"/>
              <a:t>Klikken om de ondertitelstijl van het model te bewerken</a:t>
            </a:r>
            <a:endParaRPr lang="nl-BE" dirty="0"/>
          </a:p>
        </p:txBody>
      </p:sp>
    </p:spTree>
    <p:extLst>
      <p:ext uri="{BB962C8B-B14F-4D97-AF65-F5344CB8AC3E}">
        <p14:creationId xmlns:p14="http://schemas.microsoft.com/office/powerpoint/2010/main" val="1574158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C35F27C5-1707-4D40-AA22-6960FF66AAA7}"/>
              </a:ext>
            </a:extLst>
          </p:cNvPr>
          <p:cNvSpPr>
            <a:spLocks noGrp="1"/>
          </p:cNvSpPr>
          <p:nvPr>
            <p:ph type="ctrTitle"/>
          </p:nvPr>
        </p:nvSpPr>
        <p:spPr>
          <a:xfrm>
            <a:off x="1524000" y="3057528"/>
            <a:ext cx="9144000" cy="1228725"/>
          </a:xfrm>
          <a:prstGeom prst="rect">
            <a:avLst/>
          </a:prstGeom>
        </p:spPr>
        <p:txBody>
          <a:bodyPr anchor="b"/>
          <a:lstStyle>
            <a:lvl1pPr algn="ctr">
              <a:defRPr sz="4930">
                <a:latin typeface="Mitr ExtraLight" panose="00000300000000000000" pitchFamily="2" charset="-34"/>
                <a:cs typeface="Mitr ExtraLight" panose="00000300000000000000" pitchFamily="2" charset="-34"/>
              </a:defRPr>
            </a:lvl1pPr>
          </a:lstStyle>
          <a:p>
            <a:r>
              <a:rPr lang="nl-NL" dirty="0"/>
              <a:t>Klik om stijl te bewerken</a:t>
            </a:r>
            <a:endParaRPr lang="nl-BE" dirty="0"/>
          </a:p>
        </p:txBody>
      </p:sp>
      <p:sp>
        <p:nvSpPr>
          <p:cNvPr id="7" name="Ondertitel 2">
            <a:extLst>
              <a:ext uri="{FF2B5EF4-FFF2-40B4-BE49-F238E27FC236}">
                <a16:creationId xmlns:a16="http://schemas.microsoft.com/office/drawing/2014/main" id="{2427EB6F-EA6F-422F-8E77-C298A9E57FC0}"/>
              </a:ext>
            </a:extLst>
          </p:cNvPr>
          <p:cNvSpPr>
            <a:spLocks noGrp="1"/>
          </p:cNvSpPr>
          <p:nvPr>
            <p:ph type="subTitle" idx="1"/>
          </p:nvPr>
        </p:nvSpPr>
        <p:spPr>
          <a:xfrm>
            <a:off x="1524000" y="4398966"/>
            <a:ext cx="9144000" cy="681037"/>
          </a:xfrm>
          <a:prstGeom prst="rect">
            <a:avLst/>
          </a:prstGeom>
        </p:spPr>
        <p:txBody>
          <a:bodyPr/>
          <a:lstStyle>
            <a:lvl1pPr marL="313063" indent="-313063" algn="l">
              <a:buClr>
                <a:srgbClr val="66FFFF"/>
              </a:buClr>
              <a:buFont typeface="Arial" panose="020B0604020202020204" pitchFamily="34" charset="0"/>
              <a:buChar char="•"/>
              <a:defRPr sz="2191">
                <a:latin typeface="Mitr ExtraLight" panose="00000300000000000000" pitchFamily="2" charset="-34"/>
                <a:cs typeface="Mitr ExtraLight" panose="00000300000000000000" pitchFamily="2" charset="-34"/>
              </a:defRPr>
            </a:lvl1pPr>
            <a:lvl2pPr marL="417417" indent="0" algn="ctr">
              <a:buNone/>
              <a:defRPr sz="1826"/>
            </a:lvl2pPr>
            <a:lvl3pPr marL="834834" indent="0" algn="ctr">
              <a:buNone/>
              <a:defRPr sz="1643"/>
            </a:lvl3pPr>
            <a:lvl4pPr marL="1252251" indent="0" algn="ctr">
              <a:buNone/>
              <a:defRPr sz="1461"/>
            </a:lvl4pPr>
            <a:lvl5pPr marL="1669668" indent="0" algn="ctr">
              <a:buNone/>
              <a:defRPr sz="1461"/>
            </a:lvl5pPr>
            <a:lvl6pPr marL="2087086" indent="0" algn="ctr">
              <a:buNone/>
              <a:defRPr sz="1461"/>
            </a:lvl6pPr>
            <a:lvl7pPr marL="2504503" indent="0" algn="ctr">
              <a:buNone/>
              <a:defRPr sz="1461"/>
            </a:lvl7pPr>
            <a:lvl8pPr marL="2921920" indent="0" algn="ctr">
              <a:buNone/>
              <a:defRPr sz="1461"/>
            </a:lvl8pPr>
            <a:lvl9pPr marL="3339337" indent="0" algn="ctr">
              <a:buNone/>
              <a:defRPr sz="1461"/>
            </a:lvl9pPr>
          </a:lstStyle>
          <a:p>
            <a:r>
              <a:rPr lang="nl-NL" dirty="0"/>
              <a:t>Klikken om de ondertitelstijl van het model te bewerken</a:t>
            </a:r>
            <a:endParaRPr lang="nl-BE" dirty="0"/>
          </a:p>
        </p:txBody>
      </p:sp>
    </p:spTree>
    <p:extLst>
      <p:ext uri="{BB962C8B-B14F-4D97-AF65-F5344CB8AC3E}">
        <p14:creationId xmlns:p14="http://schemas.microsoft.com/office/powerpoint/2010/main" val="863237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7/1/2021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10349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nd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51E37-F9AA-4CB1-898E-23DC55BA8AE6}"/>
              </a:ext>
            </a:extLst>
          </p:cNvPr>
          <p:cNvSpPr>
            <a:spLocks noGrp="1"/>
          </p:cNvSpPr>
          <p:nvPr>
            <p:ph type="ctrTitle"/>
          </p:nvPr>
        </p:nvSpPr>
        <p:spPr>
          <a:xfrm>
            <a:off x="1524000" y="3057525"/>
            <a:ext cx="9144000" cy="1228725"/>
          </a:xfrm>
          <a:prstGeom prst="rect">
            <a:avLst/>
          </a:prstGeom>
        </p:spPr>
        <p:txBody>
          <a:bodyPr anchor="b"/>
          <a:lstStyle>
            <a:lvl1pPr algn="ctr">
              <a:defRPr sz="5400">
                <a:latin typeface="Mitr ExtraLight" panose="00000300000000000000" pitchFamily="2" charset="-34"/>
                <a:cs typeface="Mitr ExtraLight" panose="00000300000000000000" pitchFamily="2" charset="-34"/>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1DF83799-7F59-449B-BD2C-117DE0BB7B45}"/>
              </a:ext>
            </a:extLst>
          </p:cNvPr>
          <p:cNvSpPr>
            <a:spLocks noGrp="1"/>
          </p:cNvSpPr>
          <p:nvPr>
            <p:ph type="subTitle" idx="1"/>
          </p:nvPr>
        </p:nvSpPr>
        <p:spPr>
          <a:xfrm>
            <a:off x="1524000" y="4398963"/>
            <a:ext cx="9144000" cy="681037"/>
          </a:xfrm>
          <a:prstGeom prst="rect">
            <a:avLst/>
          </a:prstGeom>
        </p:spPr>
        <p:txBody>
          <a:bodyPr/>
          <a:lstStyle>
            <a:lvl1pPr marL="0" indent="0" algn="ctr">
              <a:buNone/>
              <a:defRPr sz="2400">
                <a:latin typeface="Mitr ExtraLight" panose="00000300000000000000" pitchFamily="2" charset="-34"/>
                <a:cs typeface="Mitr ExtraLight" panose="00000300000000000000" pitchFamily="2"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Tree>
    <p:extLst>
      <p:ext uri="{BB962C8B-B14F-4D97-AF65-F5344CB8AC3E}">
        <p14:creationId xmlns:p14="http://schemas.microsoft.com/office/powerpoint/2010/main" val="373303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9949E86-5830-4D45-AF38-FBA4C6323936}"/>
              </a:ext>
            </a:extLst>
          </p:cNvPr>
          <p:cNvSpPr>
            <a:spLocks noGrp="1"/>
          </p:cNvSpPr>
          <p:nvPr>
            <p:ph type="ctrTitle"/>
          </p:nvPr>
        </p:nvSpPr>
        <p:spPr>
          <a:xfrm>
            <a:off x="1524000" y="3057525"/>
            <a:ext cx="9144000" cy="1228725"/>
          </a:xfrm>
          <a:prstGeom prst="rect">
            <a:avLst/>
          </a:prstGeom>
        </p:spPr>
        <p:txBody>
          <a:bodyPr anchor="b"/>
          <a:lstStyle>
            <a:lvl1pPr algn="ctr">
              <a:defRPr sz="5400">
                <a:latin typeface="Mitr ExtraLight" panose="00000300000000000000" pitchFamily="2" charset="-34"/>
                <a:cs typeface="Mitr ExtraLight" panose="00000300000000000000" pitchFamily="2" charset="-34"/>
              </a:defRPr>
            </a:lvl1pPr>
          </a:lstStyle>
          <a:p>
            <a:r>
              <a:rPr lang="nl-NL" dirty="0"/>
              <a:t>Klik om stijl te bewerken</a:t>
            </a:r>
            <a:endParaRPr lang="nl-BE" dirty="0"/>
          </a:p>
        </p:txBody>
      </p:sp>
      <p:sp>
        <p:nvSpPr>
          <p:cNvPr id="9" name="Ondertitel 2">
            <a:extLst>
              <a:ext uri="{FF2B5EF4-FFF2-40B4-BE49-F238E27FC236}">
                <a16:creationId xmlns:a16="http://schemas.microsoft.com/office/drawing/2014/main" id="{8FDB2021-2380-4229-8AD8-B1BE660B0D4F}"/>
              </a:ext>
            </a:extLst>
          </p:cNvPr>
          <p:cNvSpPr>
            <a:spLocks noGrp="1"/>
          </p:cNvSpPr>
          <p:nvPr>
            <p:ph type="subTitle" idx="1"/>
          </p:nvPr>
        </p:nvSpPr>
        <p:spPr>
          <a:xfrm>
            <a:off x="1524000" y="4398963"/>
            <a:ext cx="9144000" cy="681037"/>
          </a:xfrm>
          <a:prstGeom prst="rect">
            <a:avLst/>
          </a:prstGeom>
        </p:spPr>
        <p:txBody>
          <a:bodyPr/>
          <a:lstStyle>
            <a:lvl1pPr marL="342900" indent="-342900" algn="l">
              <a:buClr>
                <a:srgbClr val="B3FF00"/>
              </a:buClr>
              <a:buFont typeface="Arial" panose="020B0604020202020204" pitchFamily="34" charset="0"/>
              <a:buChar char="•"/>
              <a:defRPr sz="2400">
                <a:latin typeface="Mitr ExtraLight" panose="00000300000000000000" pitchFamily="2" charset="-34"/>
                <a:cs typeface="Mitr ExtraLight" panose="00000300000000000000" pitchFamily="2"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Tree>
    <p:extLst>
      <p:ext uri="{BB962C8B-B14F-4D97-AF65-F5344CB8AC3E}">
        <p14:creationId xmlns:p14="http://schemas.microsoft.com/office/powerpoint/2010/main" val="40207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7/1/2021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85799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ndertitel">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41953A0-D0D9-4DF6-B785-82D3EF0B58CD}"/>
              </a:ext>
            </a:extLst>
          </p:cNvPr>
          <p:cNvSpPr>
            <a:spLocks noGrp="1"/>
          </p:cNvSpPr>
          <p:nvPr>
            <p:ph type="ctrTitle"/>
          </p:nvPr>
        </p:nvSpPr>
        <p:spPr>
          <a:xfrm>
            <a:off x="1524000" y="3057525"/>
            <a:ext cx="9144000" cy="1228725"/>
          </a:xfrm>
          <a:prstGeom prst="rect">
            <a:avLst/>
          </a:prstGeom>
        </p:spPr>
        <p:txBody>
          <a:bodyPr anchor="b"/>
          <a:lstStyle>
            <a:lvl1pPr algn="ctr">
              <a:defRPr sz="5400">
                <a:latin typeface="Mitr ExtraLight" panose="00000300000000000000" pitchFamily="2" charset="-34"/>
                <a:cs typeface="Mitr ExtraLight" panose="00000300000000000000" pitchFamily="2" charset="-34"/>
              </a:defRPr>
            </a:lvl1pPr>
          </a:lstStyle>
          <a:p>
            <a:r>
              <a:rPr lang="nl-NL" dirty="0"/>
              <a:t>Klik om stijl te bewerken</a:t>
            </a:r>
            <a:endParaRPr lang="nl-BE" dirty="0"/>
          </a:p>
        </p:txBody>
      </p:sp>
      <p:sp>
        <p:nvSpPr>
          <p:cNvPr id="8" name="Ondertitel 2">
            <a:extLst>
              <a:ext uri="{FF2B5EF4-FFF2-40B4-BE49-F238E27FC236}">
                <a16:creationId xmlns:a16="http://schemas.microsoft.com/office/drawing/2014/main" id="{DA82AEF4-B3F2-4362-82BF-EC9866604750}"/>
              </a:ext>
            </a:extLst>
          </p:cNvPr>
          <p:cNvSpPr>
            <a:spLocks noGrp="1"/>
          </p:cNvSpPr>
          <p:nvPr>
            <p:ph type="subTitle" idx="1"/>
          </p:nvPr>
        </p:nvSpPr>
        <p:spPr>
          <a:xfrm>
            <a:off x="1524000" y="4398963"/>
            <a:ext cx="9144000" cy="681037"/>
          </a:xfrm>
          <a:prstGeom prst="rect">
            <a:avLst/>
          </a:prstGeom>
        </p:spPr>
        <p:txBody>
          <a:bodyPr/>
          <a:lstStyle>
            <a:lvl1pPr marL="0" indent="0" algn="ctr">
              <a:buNone/>
              <a:defRPr sz="2400">
                <a:latin typeface="Mitr ExtraLight" panose="00000300000000000000" pitchFamily="2" charset="-34"/>
                <a:cs typeface="Mitr ExtraLight" panose="00000300000000000000" pitchFamily="2"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Tree>
    <p:extLst>
      <p:ext uri="{BB962C8B-B14F-4D97-AF65-F5344CB8AC3E}">
        <p14:creationId xmlns:p14="http://schemas.microsoft.com/office/powerpoint/2010/main" val="350658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D97B51D-2C5E-4955-8C43-110261D2535B}"/>
              </a:ext>
            </a:extLst>
          </p:cNvPr>
          <p:cNvSpPr>
            <a:spLocks noGrp="1"/>
          </p:cNvSpPr>
          <p:nvPr>
            <p:ph type="ctrTitle"/>
          </p:nvPr>
        </p:nvSpPr>
        <p:spPr>
          <a:xfrm>
            <a:off x="1524000" y="3057525"/>
            <a:ext cx="9144000" cy="1228725"/>
          </a:xfrm>
          <a:prstGeom prst="rect">
            <a:avLst/>
          </a:prstGeom>
        </p:spPr>
        <p:txBody>
          <a:bodyPr anchor="b"/>
          <a:lstStyle>
            <a:lvl1pPr algn="ctr">
              <a:defRPr sz="5400">
                <a:latin typeface="Mitr ExtraLight" panose="00000300000000000000" pitchFamily="2" charset="-34"/>
                <a:cs typeface="Mitr ExtraLight" panose="00000300000000000000" pitchFamily="2" charset="-34"/>
              </a:defRPr>
            </a:lvl1pPr>
          </a:lstStyle>
          <a:p>
            <a:r>
              <a:rPr lang="nl-NL" dirty="0"/>
              <a:t>Klik om stijl te bewerken</a:t>
            </a:r>
            <a:endParaRPr lang="nl-BE" dirty="0"/>
          </a:p>
        </p:txBody>
      </p:sp>
      <p:sp>
        <p:nvSpPr>
          <p:cNvPr id="10" name="Ondertitel 2">
            <a:extLst>
              <a:ext uri="{FF2B5EF4-FFF2-40B4-BE49-F238E27FC236}">
                <a16:creationId xmlns:a16="http://schemas.microsoft.com/office/drawing/2014/main" id="{C77EFC7F-6921-4D12-8CC2-9F87F4342AF5}"/>
              </a:ext>
            </a:extLst>
          </p:cNvPr>
          <p:cNvSpPr>
            <a:spLocks noGrp="1"/>
          </p:cNvSpPr>
          <p:nvPr>
            <p:ph type="subTitle" idx="1"/>
          </p:nvPr>
        </p:nvSpPr>
        <p:spPr>
          <a:xfrm>
            <a:off x="1524000" y="4398963"/>
            <a:ext cx="9144000" cy="681037"/>
          </a:xfrm>
          <a:prstGeom prst="rect">
            <a:avLst/>
          </a:prstGeom>
        </p:spPr>
        <p:txBody>
          <a:bodyPr/>
          <a:lstStyle>
            <a:lvl1pPr marL="342900" indent="-342900" algn="l">
              <a:buClr>
                <a:srgbClr val="66FF00"/>
              </a:buClr>
              <a:buFont typeface="Arial" panose="020B0604020202020204" pitchFamily="34" charset="0"/>
              <a:buChar char="•"/>
              <a:defRPr sz="2400">
                <a:latin typeface="Mitr ExtraLight" panose="00000300000000000000" pitchFamily="2" charset="-34"/>
                <a:cs typeface="Mitr ExtraLight" panose="00000300000000000000" pitchFamily="2"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Tree>
    <p:extLst>
      <p:ext uri="{BB962C8B-B14F-4D97-AF65-F5344CB8AC3E}">
        <p14:creationId xmlns:p14="http://schemas.microsoft.com/office/powerpoint/2010/main" val="424522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ndertitel">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790D19BB-A394-442C-B6C3-19F6FEFB30ED}"/>
              </a:ext>
            </a:extLst>
          </p:cNvPr>
          <p:cNvSpPr>
            <a:spLocks noGrp="1"/>
          </p:cNvSpPr>
          <p:nvPr>
            <p:ph type="ctrTitle"/>
          </p:nvPr>
        </p:nvSpPr>
        <p:spPr>
          <a:xfrm>
            <a:off x="1524000" y="3057525"/>
            <a:ext cx="9144000" cy="1228725"/>
          </a:xfrm>
          <a:prstGeom prst="rect">
            <a:avLst/>
          </a:prstGeom>
        </p:spPr>
        <p:txBody>
          <a:bodyPr anchor="b"/>
          <a:lstStyle>
            <a:lvl1pPr algn="ctr">
              <a:defRPr sz="5400">
                <a:latin typeface="Mitr ExtraLight" panose="00000300000000000000" pitchFamily="2" charset="-34"/>
                <a:cs typeface="Mitr ExtraLight" panose="00000300000000000000" pitchFamily="2" charset="-34"/>
              </a:defRPr>
            </a:lvl1pPr>
          </a:lstStyle>
          <a:p>
            <a:r>
              <a:rPr lang="nl-NL" dirty="0"/>
              <a:t>Klik om stijl te bewerken</a:t>
            </a:r>
            <a:endParaRPr lang="nl-BE" dirty="0"/>
          </a:p>
        </p:txBody>
      </p:sp>
      <p:sp>
        <p:nvSpPr>
          <p:cNvPr id="8" name="Ondertitel 2">
            <a:extLst>
              <a:ext uri="{FF2B5EF4-FFF2-40B4-BE49-F238E27FC236}">
                <a16:creationId xmlns:a16="http://schemas.microsoft.com/office/drawing/2014/main" id="{0C8A78C1-CF65-4CF8-8B90-00943374D0C5}"/>
              </a:ext>
            </a:extLst>
          </p:cNvPr>
          <p:cNvSpPr>
            <a:spLocks noGrp="1"/>
          </p:cNvSpPr>
          <p:nvPr>
            <p:ph type="subTitle" idx="1"/>
          </p:nvPr>
        </p:nvSpPr>
        <p:spPr>
          <a:xfrm>
            <a:off x="1524000" y="4398963"/>
            <a:ext cx="9144000" cy="681037"/>
          </a:xfrm>
          <a:prstGeom prst="rect">
            <a:avLst/>
          </a:prstGeom>
        </p:spPr>
        <p:txBody>
          <a:bodyPr/>
          <a:lstStyle>
            <a:lvl1pPr marL="0" indent="0" algn="ctr">
              <a:buNone/>
              <a:defRPr sz="2400">
                <a:latin typeface="Mitr ExtraLight" panose="00000300000000000000" pitchFamily="2" charset="-34"/>
                <a:cs typeface="Mitr ExtraLight" panose="00000300000000000000" pitchFamily="2"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Tree>
    <p:extLst>
      <p:ext uri="{BB962C8B-B14F-4D97-AF65-F5344CB8AC3E}">
        <p14:creationId xmlns:p14="http://schemas.microsoft.com/office/powerpoint/2010/main" val="2628587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D2DB1BF-90A5-4C94-B972-29C47E890C13}"/>
              </a:ext>
            </a:extLst>
          </p:cNvPr>
          <p:cNvSpPr>
            <a:spLocks noGrp="1"/>
          </p:cNvSpPr>
          <p:nvPr>
            <p:ph type="ctrTitle"/>
          </p:nvPr>
        </p:nvSpPr>
        <p:spPr>
          <a:xfrm>
            <a:off x="1524000" y="3057525"/>
            <a:ext cx="9144000" cy="1228725"/>
          </a:xfrm>
          <a:prstGeom prst="rect">
            <a:avLst/>
          </a:prstGeom>
        </p:spPr>
        <p:txBody>
          <a:bodyPr anchor="b"/>
          <a:lstStyle>
            <a:lvl1pPr algn="ctr">
              <a:defRPr sz="5400">
                <a:latin typeface="Mitr ExtraLight" panose="00000300000000000000" pitchFamily="2" charset="-34"/>
                <a:cs typeface="Mitr ExtraLight" panose="00000300000000000000" pitchFamily="2" charset="-34"/>
              </a:defRPr>
            </a:lvl1pPr>
          </a:lstStyle>
          <a:p>
            <a:r>
              <a:rPr lang="nl-NL" dirty="0"/>
              <a:t>Klik om stijl te bewerken</a:t>
            </a:r>
            <a:endParaRPr lang="nl-BE" dirty="0"/>
          </a:p>
        </p:txBody>
      </p:sp>
      <p:sp>
        <p:nvSpPr>
          <p:cNvPr id="5" name="Ondertitel 2">
            <a:extLst>
              <a:ext uri="{FF2B5EF4-FFF2-40B4-BE49-F238E27FC236}">
                <a16:creationId xmlns:a16="http://schemas.microsoft.com/office/drawing/2014/main" id="{0AAA7C17-B608-4329-A7EE-FFEAF0DAA3E6}"/>
              </a:ext>
            </a:extLst>
          </p:cNvPr>
          <p:cNvSpPr>
            <a:spLocks noGrp="1"/>
          </p:cNvSpPr>
          <p:nvPr>
            <p:ph type="subTitle" idx="1"/>
          </p:nvPr>
        </p:nvSpPr>
        <p:spPr>
          <a:xfrm>
            <a:off x="1524000" y="4398963"/>
            <a:ext cx="9144000" cy="681037"/>
          </a:xfrm>
          <a:prstGeom prst="rect">
            <a:avLst/>
          </a:prstGeom>
        </p:spPr>
        <p:txBody>
          <a:bodyPr/>
          <a:lstStyle>
            <a:lvl1pPr marL="342900" indent="-342900" algn="l">
              <a:buClr>
                <a:srgbClr val="14CC00"/>
              </a:buClr>
              <a:buFont typeface="Arial" panose="020B0604020202020204" pitchFamily="34" charset="0"/>
              <a:buChar char="•"/>
              <a:defRPr sz="2400">
                <a:latin typeface="Mitr ExtraLight" panose="00000300000000000000" pitchFamily="2" charset="-34"/>
                <a:cs typeface="Mitr ExtraLight" panose="00000300000000000000" pitchFamily="2"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Tree>
    <p:extLst>
      <p:ext uri="{BB962C8B-B14F-4D97-AF65-F5344CB8AC3E}">
        <p14:creationId xmlns:p14="http://schemas.microsoft.com/office/powerpoint/2010/main" val="127398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Ondertitel">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C6FB75E0-ED48-46C7-9F25-05CE32475245}"/>
              </a:ext>
            </a:extLst>
          </p:cNvPr>
          <p:cNvSpPr>
            <a:spLocks noGrp="1"/>
          </p:cNvSpPr>
          <p:nvPr>
            <p:ph type="ctrTitle"/>
          </p:nvPr>
        </p:nvSpPr>
        <p:spPr>
          <a:xfrm>
            <a:off x="1524000" y="3057525"/>
            <a:ext cx="9144000" cy="1228725"/>
          </a:xfrm>
          <a:prstGeom prst="rect">
            <a:avLst/>
          </a:prstGeom>
        </p:spPr>
        <p:txBody>
          <a:bodyPr anchor="b"/>
          <a:lstStyle>
            <a:lvl1pPr algn="ctr">
              <a:defRPr sz="5400">
                <a:latin typeface="Mitr ExtraLight" panose="00000300000000000000" pitchFamily="2" charset="-34"/>
                <a:cs typeface="Mitr ExtraLight" panose="00000300000000000000" pitchFamily="2" charset="-34"/>
              </a:defRPr>
            </a:lvl1pPr>
          </a:lstStyle>
          <a:p>
            <a:r>
              <a:rPr lang="nl-NL" dirty="0"/>
              <a:t>Klik om stijl te bewerken</a:t>
            </a:r>
            <a:endParaRPr lang="nl-BE" dirty="0"/>
          </a:p>
        </p:txBody>
      </p:sp>
      <p:sp>
        <p:nvSpPr>
          <p:cNvPr id="10" name="Ondertitel 2">
            <a:extLst>
              <a:ext uri="{FF2B5EF4-FFF2-40B4-BE49-F238E27FC236}">
                <a16:creationId xmlns:a16="http://schemas.microsoft.com/office/drawing/2014/main" id="{DC32427E-B52A-4D3E-AB23-3139230322DA}"/>
              </a:ext>
            </a:extLst>
          </p:cNvPr>
          <p:cNvSpPr>
            <a:spLocks noGrp="1"/>
          </p:cNvSpPr>
          <p:nvPr>
            <p:ph type="subTitle" idx="1"/>
          </p:nvPr>
        </p:nvSpPr>
        <p:spPr>
          <a:xfrm>
            <a:off x="1524000" y="4398963"/>
            <a:ext cx="9144000" cy="681037"/>
          </a:xfrm>
          <a:prstGeom prst="rect">
            <a:avLst/>
          </a:prstGeom>
        </p:spPr>
        <p:txBody>
          <a:bodyPr/>
          <a:lstStyle>
            <a:lvl1pPr marL="0" indent="0" algn="ctr">
              <a:buNone/>
              <a:defRPr sz="2400">
                <a:latin typeface="Mitr ExtraLight" panose="00000300000000000000" pitchFamily="2" charset="-34"/>
                <a:cs typeface="Mitr ExtraLight" panose="00000300000000000000" pitchFamily="2"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Tree>
    <p:extLst>
      <p:ext uri="{BB962C8B-B14F-4D97-AF65-F5344CB8AC3E}">
        <p14:creationId xmlns:p14="http://schemas.microsoft.com/office/powerpoint/2010/main" val="2337171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333740"/>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219917"/>
      </p:ext>
    </p:extLst>
  </p:cSld>
  <p:clrMap bg1="lt1" tx1="dk1" bg2="lt2" tx2="dk2" accent1="accent1" accent2="accent2" accent3="accent3" accent4="accent4" accent5="accent5" accent6="accent6" hlink="hlink" folHlink="folHlink"/>
  <p:sldLayoutIdLst>
    <p:sldLayoutId id="2147483676" r:id="rId1"/>
    <p:sldLayoutId id="2147483688" r:id="rId2"/>
    <p:sldLayoutId id="214748370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662568"/>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BED9EEAE-DE0E-46CC-9A78-77C50B1E6E1A}"/>
              </a:ext>
            </a:extLst>
          </p:cNvPr>
          <p:cNvSpPr>
            <a:spLocks noGrp="1"/>
          </p:cNvSpPr>
          <p:nvPr>
            <p:ph type="dt" sz="half" idx="2"/>
          </p:nvPr>
        </p:nvSpPr>
        <p:spPr>
          <a:xfrm>
            <a:off x="838200" y="7761288"/>
            <a:ext cx="2743200" cy="446087"/>
          </a:xfrm>
          <a:prstGeom prst="rect">
            <a:avLst/>
          </a:prstGeom>
        </p:spPr>
        <p:txBody>
          <a:bodyPr vert="horz" lIns="91440" tIns="45720" rIns="91440" bIns="45720" rtlCol="0" anchor="ctr"/>
          <a:lstStyle>
            <a:lvl1pPr algn="l">
              <a:defRPr sz="1200">
                <a:solidFill>
                  <a:schemeClr val="tx1">
                    <a:tint val="75000"/>
                  </a:schemeClr>
                </a:solidFill>
              </a:defRPr>
            </a:lvl1pPr>
          </a:lstStyle>
          <a:p>
            <a:fld id="{413477AA-0B57-4A15-A721-98902416E8DA}" type="datetimeFigureOut">
              <a:rPr lang="nl-BE" smtClean="0"/>
              <a:t>1/07/2021</a:t>
            </a:fld>
            <a:endParaRPr lang="nl-BE"/>
          </a:p>
        </p:txBody>
      </p:sp>
      <p:sp>
        <p:nvSpPr>
          <p:cNvPr id="5" name="Tijdelijke aanduiding voor voettekst 4">
            <a:extLst>
              <a:ext uri="{FF2B5EF4-FFF2-40B4-BE49-F238E27FC236}">
                <a16:creationId xmlns:a16="http://schemas.microsoft.com/office/drawing/2014/main" id="{1B03A866-317F-420A-B1FB-870FB2E3B272}"/>
              </a:ext>
            </a:extLst>
          </p:cNvPr>
          <p:cNvSpPr>
            <a:spLocks noGrp="1"/>
          </p:cNvSpPr>
          <p:nvPr>
            <p:ph type="ftr" sz="quarter" idx="3"/>
          </p:nvPr>
        </p:nvSpPr>
        <p:spPr>
          <a:xfrm>
            <a:off x="4038600" y="7761288"/>
            <a:ext cx="4114800" cy="44608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08AC57C2-6503-42A5-834A-1861E4D21229}"/>
              </a:ext>
            </a:extLst>
          </p:cNvPr>
          <p:cNvSpPr>
            <a:spLocks noGrp="1"/>
          </p:cNvSpPr>
          <p:nvPr>
            <p:ph type="sldNum" sz="quarter" idx="4"/>
          </p:nvPr>
        </p:nvSpPr>
        <p:spPr>
          <a:xfrm>
            <a:off x="8610600" y="7761288"/>
            <a:ext cx="2743200" cy="446087"/>
          </a:xfrm>
          <a:prstGeom prst="rect">
            <a:avLst/>
          </a:prstGeom>
        </p:spPr>
        <p:txBody>
          <a:bodyPr vert="horz" lIns="91440" tIns="45720" rIns="91440" bIns="45720" rtlCol="0" anchor="ctr"/>
          <a:lstStyle>
            <a:lvl1pPr algn="r">
              <a:defRPr sz="1200">
                <a:solidFill>
                  <a:schemeClr val="tx1">
                    <a:tint val="75000"/>
                  </a:schemeClr>
                </a:solidFill>
              </a:defRPr>
            </a:lvl1pPr>
          </a:lstStyle>
          <a:p>
            <a:fld id="{FE03F3C3-64FA-4E4C-962F-06C1F94495C8}" type="slidenum">
              <a:rPr lang="nl-BE" smtClean="0"/>
              <a:t>‹nr.›</a:t>
            </a:fld>
            <a:endParaRPr lang="nl-BE"/>
          </a:p>
        </p:txBody>
      </p:sp>
    </p:spTree>
    <p:extLst>
      <p:ext uri="{BB962C8B-B14F-4D97-AF65-F5344CB8AC3E}">
        <p14:creationId xmlns:p14="http://schemas.microsoft.com/office/powerpoint/2010/main" val="888179319"/>
      </p:ext>
    </p:extLst>
  </p:cSld>
  <p:clrMap bg1="lt1" tx1="dk1" bg2="lt2" tx2="dk2" accent1="accent1" accent2="accent2" accent3="accent3" accent4="accent4" accent5="accent5" accent6="accent6" hlink="hlink" folHlink="folHlink"/>
  <p:sldLayoutIdLst>
    <p:sldLayoutId id="2147483693" r:id="rId1"/>
    <p:sldLayoutId id="214748369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285922"/>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94942"/>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832687"/>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192980"/>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4187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xStyles>
    <p:titleStyle>
      <a:lvl1pPr algn="l" defTabSz="834834" rtl="0" eaLnBrk="1" latinLnBrk="0" hangingPunct="1">
        <a:lnSpc>
          <a:spcPct val="90000"/>
        </a:lnSpc>
        <a:spcBef>
          <a:spcPct val="0"/>
        </a:spcBef>
        <a:buNone/>
        <a:defRPr sz="4017" kern="1200">
          <a:solidFill>
            <a:schemeClr val="tx1"/>
          </a:solidFill>
          <a:latin typeface="+mj-lt"/>
          <a:ea typeface="+mj-ea"/>
          <a:cs typeface="+mj-cs"/>
        </a:defRPr>
      </a:lvl1pPr>
    </p:titleStyle>
    <p:bodyStyle>
      <a:lvl1pPr marL="208709" indent="-208709" algn="l" defTabSz="834834" rtl="0" eaLnBrk="1" latinLnBrk="0" hangingPunct="1">
        <a:lnSpc>
          <a:spcPct val="90000"/>
        </a:lnSpc>
        <a:spcBef>
          <a:spcPts val="913"/>
        </a:spcBef>
        <a:buFont typeface="Arial" panose="020B0604020202020204" pitchFamily="34" charset="0"/>
        <a:buChar char="•"/>
        <a:defRPr sz="2556" kern="1200">
          <a:solidFill>
            <a:schemeClr val="tx1"/>
          </a:solidFill>
          <a:latin typeface="+mn-lt"/>
          <a:ea typeface="+mn-ea"/>
          <a:cs typeface="+mn-cs"/>
        </a:defRPr>
      </a:lvl1pPr>
      <a:lvl2pPr marL="626126" indent="-208709" algn="l" defTabSz="834834" rtl="0" eaLnBrk="1" latinLnBrk="0" hangingPunct="1">
        <a:lnSpc>
          <a:spcPct val="90000"/>
        </a:lnSpc>
        <a:spcBef>
          <a:spcPts val="456"/>
        </a:spcBef>
        <a:buFont typeface="Arial" panose="020B0604020202020204" pitchFamily="34" charset="0"/>
        <a:buChar char="•"/>
        <a:defRPr sz="2191" kern="1200">
          <a:solidFill>
            <a:schemeClr val="tx1"/>
          </a:solidFill>
          <a:latin typeface="+mn-lt"/>
          <a:ea typeface="+mn-ea"/>
          <a:cs typeface="+mn-cs"/>
        </a:defRPr>
      </a:lvl2pPr>
      <a:lvl3pPr marL="1043543" indent="-208709" algn="l" defTabSz="834834" rtl="0" eaLnBrk="1" latinLnBrk="0" hangingPunct="1">
        <a:lnSpc>
          <a:spcPct val="90000"/>
        </a:lnSpc>
        <a:spcBef>
          <a:spcPts val="456"/>
        </a:spcBef>
        <a:buFont typeface="Arial" panose="020B0604020202020204" pitchFamily="34" charset="0"/>
        <a:buChar char="•"/>
        <a:defRPr sz="1826" kern="1200">
          <a:solidFill>
            <a:schemeClr val="tx1"/>
          </a:solidFill>
          <a:latin typeface="+mn-lt"/>
          <a:ea typeface="+mn-ea"/>
          <a:cs typeface="+mn-cs"/>
        </a:defRPr>
      </a:lvl3pPr>
      <a:lvl4pPr marL="1460960" indent="-208709" algn="l" defTabSz="834834" rtl="0" eaLnBrk="1" latinLnBrk="0" hangingPunct="1">
        <a:lnSpc>
          <a:spcPct val="90000"/>
        </a:lnSpc>
        <a:spcBef>
          <a:spcPts val="456"/>
        </a:spcBef>
        <a:buFont typeface="Arial" panose="020B0604020202020204" pitchFamily="34" charset="0"/>
        <a:buChar char="•"/>
        <a:defRPr sz="1643" kern="1200">
          <a:solidFill>
            <a:schemeClr val="tx1"/>
          </a:solidFill>
          <a:latin typeface="+mn-lt"/>
          <a:ea typeface="+mn-ea"/>
          <a:cs typeface="+mn-cs"/>
        </a:defRPr>
      </a:lvl4pPr>
      <a:lvl5pPr marL="1878377" indent="-208709" algn="l" defTabSz="834834" rtl="0" eaLnBrk="1" latinLnBrk="0" hangingPunct="1">
        <a:lnSpc>
          <a:spcPct val="90000"/>
        </a:lnSpc>
        <a:spcBef>
          <a:spcPts val="456"/>
        </a:spcBef>
        <a:buFont typeface="Arial" panose="020B0604020202020204" pitchFamily="34" charset="0"/>
        <a:buChar char="•"/>
        <a:defRPr sz="1643" kern="1200">
          <a:solidFill>
            <a:schemeClr val="tx1"/>
          </a:solidFill>
          <a:latin typeface="+mn-lt"/>
          <a:ea typeface="+mn-ea"/>
          <a:cs typeface="+mn-cs"/>
        </a:defRPr>
      </a:lvl5pPr>
      <a:lvl6pPr marL="2295794" indent="-208709" algn="l" defTabSz="834834" rtl="0" eaLnBrk="1" latinLnBrk="0" hangingPunct="1">
        <a:lnSpc>
          <a:spcPct val="90000"/>
        </a:lnSpc>
        <a:spcBef>
          <a:spcPts val="456"/>
        </a:spcBef>
        <a:buFont typeface="Arial" panose="020B0604020202020204" pitchFamily="34" charset="0"/>
        <a:buChar char="•"/>
        <a:defRPr sz="1643" kern="1200">
          <a:solidFill>
            <a:schemeClr val="tx1"/>
          </a:solidFill>
          <a:latin typeface="+mn-lt"/>
          <a:ea typeface="+mn-ea"/>
          <a:cs typeface="+mn-cs"/>
        </a:defRPr>
      </a:lvl6pPr>
      <a:lvl7pPr marL="2713211" indent="-208709" algn="l" defTabSz="834834" rtl="0" eaLnBrk="1" latinLnBrk="0" hangingPunct="1">
        <a:lnSpc>
          <a:spcPct val="90000"/>
        </a:lnSpc>
        <a:spcBef>
          <a:spcPts val="456"/>
        </a:spcBef>
        <a:buFont typeface="Arial" panose="020B0604020202020204" pitchFamily="34" charset="0"/>
        <a:buChar char="•"/>
        <a:defRPr sz="1643" kern="1200">
          <a:solidFill>
            <a:schemeClr val="tx1"/>
          </a:solidFill>
          <a:latin typeface="+mn-lt"/>
          <a:ea typeface="+mn-ea"/>
          <a:cs typeface="+mn-cs"/>
        </a:defRPr>
      </a:lvl7pPr>
      <a:lvl8pPr marL="3130628" indent="-208709" algn="l" defTabSz="834834" rtl="0" eaLnBrk="1" latinLnBrk="0" hangingPunct="1">
        <a:lnSpc>
          <a:spcPct val="90000"/>
        </a:lnSpc>
        <a:spcBef>
          <a:spcPts val="456"/>
        </a:spcBef>
        <a:buFont typeface="Arial" panose="020B0604020202020204" pitchFamily="34" charset="0"/>
        <a:buChar char="•"/>
        <a:defRPr sz="1643" kern="1200">
          <a:solidFill>
            <a:schemeClr val="tx1"/>
          </a:solidFill>
          <a:latin typeface="+mn-lt"/>
          <a:ea typeface="+mn-ea"/>
          <a:cs typeface="+mn-cs"/>
        </a:defRPr>
      </a:lvl8pPr>
      <a:lvl9pPr marL="3548045" indent="-208709" algn="l" defTabSz="834834" rtl="0" eaLnBrk="1" latinLnBrk="0" hangingPunct="1">
        <a:lnSpc>
          <a:spcPct val="90000"/>
        </a:lnSpc>
        <a:spcBef>
          <a:spcPts val="456"/>
        </a:spcBef>
        <a:buFont typeface="Arial" panose="020B0604020202020204" pitchFamily="34" charset="0"/>
        <a:buChar char="•"/>
        <a:defRPr sz="1643" kern="1200">
          <a:solidFill>
            <a:schemeClr val="tx1"/>
          </a:solidFill>
          <a:latin typeface="+mn-lt"/>
          <a:ea typeface="+mn-ea"/>
          <a:cs typeface="+mn-cs"/>
        </a:defRPr>
      </a:lvl9pPr>
    </p:bodyStyle>
    <p:otherStyle>
      <a:defPPr>
        <a:defRPr lang="nl-BE"/>
      </a:defPPr>
      <a:lvl1pPr marL="0" algn="l" defTabSz="834834" rtl="0" eaLnBrk="1" latinLnBrk="0" hangingPunct="1">
        <a:defRPr sz="1643" kern="1200">
          <a:solidFill>
            <a:schemeClr val="tx1"/>
          </a:solidFill>
          <a:latin typeface="+mn-lt"/>
          <a:ea typeface="+mn-ea"/>
          <a:cs typeface="+mn-cs"/>
        </a:defRPr>
      </a:lvl1pPr>
      <a:lvl2pPr marL="417417" algn="l" defTabSz="834834" rtl="0" eaLnBrk="1" latinLnBrk="0" hangingPunct="1">
        <a:defRPr sz="1643" kern="1200">
          <a:solidFill>
            <a:schemeClr val="tx1"/>
          </a:solidFill>
          <a:latin typeface="+mn-lt"/>
          <a:ea typeface="+mn-ea"/>
          <a:cs typeface="+mn-cs"/>
        </a:defRPr>
      </a:lvl2pPr>
      <a:lvl3pPr marL="834834" algn="l" defTabSz="834834" rtl="0" eaLnBrk="1" latinLnBrk="0" hangingPunct="1">
        <a:defRPr sz="1643" kern="1200">
          <a:solidFill>
            <a:schemeClr val="tx1"/>
          </a:solidFill>
          <a:latin typeface="+mn-lt"/>
          <a:ea typeface="+mn-ea"/>
          <a:cs typeface="+mn-cs"/>
        </a:defRPr>
      </a:lvl3pPr>
      <a:lvl4pPr marL="1252251" algn="l" defTabSz="834834" rtl="0" eaLnBrk="1" latinLnBrk="0" hangingPunct="1">
        <a:defRPr sz="1643" kern="1200">
          <a:solidFill>
            <a:schemeClr val="tx1"/>
          </a:solidFill>
          <a:latin typeface="+mn-lt"/>
          <a:ea typeface="+mn-ea"/>
          <a:cs typeface="+mn-cs"/>
        </a:defRPr>
      </a:lvl4pPr>
      <a:lvl5pPr marL="1669668" algn="l" defTabSz="834834" rtl="0" eaLnBrk="1" latinLnBrk="0" hangingPunct="1">
        <a:defRPr sz="1643" kern="1200">
          <a:solidFill>
            <a:schemeClr val="tx1"/>
          </a:solidFill>
          <a:latin typeface="+mn-lt"/>
          <a:ea typeface="+mn-ea"/>
          <a:cs typeface="+mn-cs"/>
        </a:defRPr>
      </a:lvl5pPr>
      <a:lvl6pPr marL="2087086" algn="l" defTabSz="834834" rtl="0" eaLnBrk="1" latinLnBrk="0" hangingPunct="1">
        <a:defRPr sz="1643" kern="1200">
          <a:solidFill>
            <a:schemeClr val="tx1"/>
          </a:solidFill>
          <a:latin typeface="+mn-lt"/>
          <a:ea typeface="+mn-ea"/>
          <a:cs typeface="+mn-cs"/>
        </a:defRPr>
      </a:lvl6pPr>
      <a:lvl7pPr marL="2504503" algn="l" defTabSz="834834" rtl="0" eaLnBrk="1" latinLnBrk="0" hangingPunct="1">
        <a:defRPr sz="1643" kern="1200">
          <a:solidFill>
            <a:schemeClr val="tx1"/>
          </a:solidFill>
          <a:latin typeface="+mn-lt"/>
          <a:ea typeface="+mn-ea"/>
          <a:cs typeface="+mn-cs"/>
        </a:defRPr>
      </a:lvl7pPr>
      <a:lvl8pPr marL="2921920" algn="l" defTabSz="834834" rtl="0" eaLnBrk="1" latinLnBrk="0" hangingPunct="1">
        <a:defRPr sz="1643" kern="1200">
          <a:solidFill>
            <a:schemeClr val="tx1"/>
          </a:solidFill>
          <a:latin typeface="+mn-lt"/>
          <a:ea typeface="+mn-ea"/>
          <a:cs typeface="+mn-cs"/>
        </a:defRPr>
      </a:lvl8pPr>
      <a:lvl9pPr marL="3339337" algn="l" defTabSz="834834" rtl="0" eaLnBrk="1" latinLnBrk="0" hangingPunct="1">
        <a:defRPr sz="16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hyperlink" Target="mailto:tine.van.den.heuvel@regioneteland.be"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www.uitinneteland.b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480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9848" y="1894113"/>
            <a:ext cx="10482501" cy="957893"/>
          </a:xfrm>
        </p:spPr>
        <p:txBody>
          <a:bodyPr/>
          <a:lstStyle/>
          <a:p>
            <a:r>
              <a:rPr lang="nl-NL" sz="4000" dirty="0"/>
              <a:t>Verbinden: bovenlokale vormingen / netwerken voor verenigingen</a:t>
            </a:r>
            <a:endParaRPr lang="nl-BE" sz="4000" dirty="0"/>
          </a:p>
        </p:txBody>
      </p:sp>
      <p:sp>
        <p:nvSpPr>
          <p:cNvPr id="3" name="Tijdelijke aanduiding voor inhoud 2"/>
          <p:cNvSpPr>
            <a:spLocks noGrp="1"/>
          </p:cNvSpPr>
          <p:nvPr>
            <p:ph idx="1"/>
          </p:nvPr>
        </p:nvSpPr>
        <p:spPr>
          <a:xfrm>
            <a:off x="1069848" y="2879438"/>
            <a:ext cx="11263666" cy="4903848"/>
          </a:xfrm>
        </p:spPr>
        <p:txBody>
          <a:bodyPr>
            <a:normAutofit/>
          </a:bodyPr>
          <a:lstStyle/>
          <a:p>
            <a:endParaRPr lang="nl-NL" dirty="0"/>
          </a:p>
          <a:p>
            <a:r>
              <a:rPr lang="nl-BE" dirty="0"/>
              <a:t>Bovenlokale netwerken en vormingen voor jeugdverenigingen en jeugdhuizen.</a:t>
            </a:r>
          </a:p>
        </p:txBody>
      </p:sp>
    </p:spTree>
    <p:extLst>
      <p:ext uri="{BB962C8B-B14F-4D97-AF65-F5344CB8AC3E}">
        <p14:creationId xmlns:p14="http://schemas.microsoft.com/office/powerpoint/2010/main" val="3280086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9848" y="1894113"/>
            <a:ext cx="10482501" cy="957893"/>
          </a:xfrm>
        </p:spPr>
        <p:txBody>
          <a:bodyPr/>
          <a:lstStyle/>
          <a:p>
            <a:r>
              <a:rPr lang="nl-NL" sz="4000" dirty="0"/>
              <a:t>Versterken: bouwen aan een gezamenlijk fuifbeleid met focus op preventie – 1/2</a:t>
            </a:r>
            <a:endParaRPr lang="nl-BE" sz="4000" dirty="0"/>
          </a:p>
        </p:txBody>
      </p:sp>
      <p:sp>
        <p:nvSpPr>
          <p:cNvPr id="3" name="Tijdelijke aanduiding voor inhoud 2"/>
          <p:cNvSpPr>
            <a:spLocks noGrp="1"/>
          </p:cNvSpPr>
          <p:nvPr>
            <p:ph idx="1"/>
          </p:nvPr>
        </p:nvSpPr>
        <p:spPr>
          <a:xfrm>
            <a:off x="1069848" y="2879438"/>
            <a:ext cx="11263666" cy="4903848"/>
          </a:xfrm>
        </p:spPr>
        <p:txBody>
          <a:bodyPr>
            <a:normAutofit/>
          </a:bodyPr>
          <a:lstStyle/>
          <a:p>
            <a:endParaRPr lang="nl-BE" dirty="0"/>
          </a:p>
          <a:p>
            <a:r>
              <a:rPr lang="nl-BE" dirty="0"/>
              <a:t>Ontwikkeling van een charter (huishoudelijk reglement) onder de naam ‘fuifwijzer’ met hierin richtlijnen voor een veilig uitgaansleven en jeugdverenigingen als organisator met rechten en plichten.</a:t>
            </a:r>
          </a:p>
          <a:p>
            <a:r>
              <a:rPr lang="nl-BE" dirty="0"/>
              <a:t>Materiaal voorzien of ondersteuning om te kunnen sensibiliseren op fuiven en evenementen en de organisatoren te versterken om hierop in te zetten.</a:t>
            </a:r>
          </a:p>
          <a:p>
            <a:r>
              <a:rPr lang="nl-BE" dirty="0"/>
              <a:t>We zetten jongeren en organisatoren aan tot actie om het gehoor te beschermen op fuiven en evenementen door te sensibiliseren (charter) en geluidsmeters aan te bieden. We voorzien gehoorbescherming als de private markt dit niet meer doet.</a:t>
            </a:r>
          </a:p>
        </p:txBody>
      </p:sp>
    </p:spTree>
    <p:extLst>
      <p:ext uri="{BB962C8B-B14F-4D97-AF65-F5344CB8AC3E}">
        <p14:creationId xmlns:p14="http://schemas.microsoft.com/office/powerpoint/2010/main" val="948588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9848" y="1894113"/>
            <a:ext cx="10482501" cy="957893"/>
          </a:xfrm>
        </p:spPr>
        <p:txBody>
          <a:bodyPr/>
          <a:lstStyle/>
          <a:p>
            <a:r>
              <a:rPr lang="nl-NL" sz="4000" dirty="0"/>
              <a:t>Versterken: bouwen aan een gezamenlijk fuifbeleid met focus op preventie – 2/2</a:t>
            </a:r>
            <a:endParaRPr lang="nl-BE" sz="4000" dirty="0"/>
          </a:p>
        </p:txBody>
      </p:sp>
      <p:sp>
        <p:nvSpPr>
          <p:cNvPr id="3" name="Tijdelijke aanduiding voor inhoud 2"/>
          <p:cNvSpPr>
            <a:spLocks noGrp="1"/>
          </p:cNvSpPr>
          <p:nvPr>
            <p:ph idx="1"/>
          </p:nvPr>
        </p:nvSpPr>
        <p:spPr>
          <a:xfrm>
            <a:off x="1069848" y="2879438"/>
            <a:ext cx="11263666" cy="4903848"/>
          </a:xfrm>
        </p:spPr>
        <p:txBody>
          <a:bodyPr>
            <a:normAutofit/>
          </a:bodyPr>
          <a:lstStyle/>
          <a:p>
            <a:endParaRPr lang="nl-BE" dirty="0"/>
          </a:p>
          <a:p>
            <a:r>
              <a:rPr lang="nl-BE" dirty="0"/>
              <a:t>Neteland voorziet materiaal voor organisatoren om de veiligheid op het evenement te verhogen.</a:t>
            </a:r>
          </a:p>
          <a:p>
            <a:r>
              <a:rPr lang="nl-BE" dirty="0"/>
              <a:t>Neteland organiseert vormingen en sensibiliseert rond ‘security’ op fuiven.</a:t>
            </a:r>
          </a:p>
          <a:p>
            <a:r>
              <a:rPr lang="nl-BE" dirty="0"/>
              <a:t>Neteland voorziet een subsidie voor preventiemaatregels op fuiven en evenementen.</a:t>
            </a:r>
          </a:p>
          <a:p>
            <a:endParaRPr lang="nl-BE" dirty="0"/>
          </a:p>
        </p:txBody>
      </p:sp>
    </p:spTree>
    <p:extLst>
      <p:ext uri="{BB962C8B-B14F-4D97-AF65-F5344CB8AC3E}">
        <p14:creationId xmlns:p14="http://schemas.microsoft.com/office/powerpoint/2010/main" val="134087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9848" y="1894113"/>
            <a:ext cx="10482501" cy="957893"/>
          </a:xfrm>
        </p:spPr>
        <p:txBody>
          <a:bodyPr/>
          <a:lstStyle/>
          <a:p>
            <a:r>
              <a:rPr lang="nl-BE" sz="4000" dirty="0"/>
              <a:t>Waar liggen de kansen en de uitdagingen van een bovenlokaal jeugdbeleid?</a:t>
            </a:r>
          </a:p>
        </p:txBody>
      </p:sp>
      <p:sp>
        <p:nvSpPr>
          <p:cNvPr id="3" name="Tijdelijke aanduiding voor inhoud 2"/>
          <p:cNvSpPr>
            <a:spLocks noGrp="1"/>
          </p:cNvSpPr>
          <p:nvPr>
            <p:ph idx="1"/>
          </p:nvPr>
        </p:nvSpPr>
        <p:spPr>
          <a:xfrm>
            <a:off x="1069848" y="2879438"/>
            <a:ext cx="11263666" cy="4903848"/>
          </a:xfrm>
        </p:spPr>
        <p:txBody>
          <a:bodyPr>
            <a:normAutofit fontScale="92500" lnSpcReduction="10000"/>
          </a:bodyPr>
          <a:lstStyle/>
          <a:p>
            <a:endParaRPr lang="nl-BE" dirty="0"/>
          </a:p>
          <a:p>
            <a:r>
              <a:rPr lang="nl-BE" dirty="0"/>
              <a:t>Voor de burgers vooral het voordeel. Het aanbod wordt vergroot.</a:t>
            </a:r>
          </a:p>
          <a:p>
            <a:r>
              <a:rPr lang="nl-BE" dirty="0"/>
              <a:t>Voor bepaalde doelgroepen, zoals jongeren, is een gemeentegrens onbestaande (bv. skateparken).</a:t>
            </a:r>
          </a:p>
          <a:p>
            <a:r>
              <a:rPr lang="nl-BE" dirty="0"/>
              <a:t>Efficiëntie: middelen en mensen</a:t>
            </a:r>
          </a:p>
          <a:p>
            <a:r>
              <a:rPr lang="nl-BE" dirty="0"/>
              <a:t>Heel veel kennisdeling en -uitwisseling</a:t>
            </a:r>
          </a:p>
          <a:p>
            <a:r>
              <a:rPr lang="nl-BE" dirty="0"/>
              <a:t>Inspanningen: hard investeren!, veel tijdsinvestering, return wordt pas groter na verloop van tijd.</a:t>
            </a:r>
          </a:p>
          <a:p>
            <a:r>
              <a:rPr lang="nl-BE" dirty="0"/>
              <a:t>We werken rond thema's die een meerwaarde zijn voor de gemeenten, ruimer dan jeugd! Niet enkel vrije tijd, maar ook onderwijs, participatie en betrokkenheid, preventie en welzijn, trage verbindingen tussen gemeenten, … "breed jeugdbeleid"</a:t>
            </a:r>
          </a:p>
        </p:txBody>
      </p:sp>
    </p:spTree>
    <p:extLst>
      <p:ext uri="{BB962C8B-B14F-4D97-AF65-F5344CB8AC3E}">
        <p14:creationId xmlns:p14="http://schemas.microsoft.com/office/powerpoint/2010/main" val="31001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7009" y="2093545"/>
            <a:ext cx="9570763" cy="874578"/>
          </a:xfrm>
        </p:spPr>
        <p:txBody>
          <a:bodyPr/>
          <a:lstStyle/>
          <a:p>
            <a:r>
              <a:rPr lang="nl-BE" dirty="0"/>
              <a:t>Organisatie vrije tijd</a:t>
            </a:r>
          </a:p>
        </p:txBody>
      </p:sp>
      <p:sp>
        <p:nvSpPr>
          <p:cNvPr id="3" name="Tijdelijke aanduiding voor inhoud 2"/>
          <p:cNvSpPr>
            <a:spLocks noGrp="1"/>
          </p:cNvSpPr>
          <p:nvPr>
            <p:ph idx="1"/>
          </p:nvPr>
        </p:nvSpPr>
        <p:spPr>
          <a:xfrm>
            <a:off x="1507009" y="2993169"/>
            <a:ext cx="10283983" cy="4477325"/>
          </a:xfrm>
        </p:spPr>
        <p:txBody>
          <a:bodyPr>
            <a:normAutofit lnSpcReduction="10000"/>
          </a:bodyPr>
          <a:lstStyle/>
          <a:p>
            <a:pPr fontAlgn="base"/>
            <a:r>
              <a:rPr lang="nl-BE" dirty="0"/>
              <a:t>Beleidsgroep vrije tijd:</a:t>
            </a:r>
          </a:p>
          <a:p>
            <a:pPr lvl="1" fontAlgn="base"/>
            <a:r>
              <a:rPr lang="nl-BE" dirty="0"/>
              <a:t>(afgevaardigden van de) 14 schepenen vrije tijd</a:t>
            </a:r>
          </a:p>
          <a:p>
            <a:pPr lvl="1" fontAlgn="base"/>
            <a:r>
              <a:rPr lang="nl-BE" dirty="0"/>
              <a:t>leden adviesgroep</a:t>
            </a:r>
          </a:p>
          <a:p>
            <a:pPr marL="417417" lvl="1" indent="0" fontAlgn="base">
              <a:buNone/>
            </a:pPr>
            <a:endParaRPr lang="nl-BE" dirty="0"/>
          </a:p>
          <a:p>
            <a:pPr fontAlgn="base"/>
            <a:r>
              <a:rPr lang="nl-BE" dirty="0"/>
              <a:t>Adviesgroep vrije tijd:</a:t>
            </a:r>
          </a:p>
          <a:p>
            <a:pPr lvl="1" fontAlgn="base"/>
            <a:r>
              <a:rPr lang="nl-BE" dirty="0"/>
              <a:t>5 coördinatoren vrije tijd gemeenten</a:t>
            </a:r>
          </a:p>
          <a:p>
            <a:pPr lvl="1" fontAlgn="base"/>
            <a:r>
              <a:rPr lang="nl-BE" dirty="0"/>
              <a:t>coördinator bovenlokaal cultuurbeleid Neteland</a:t>
            </a:r>
          </a:p>
          <a:p>
            <a:pPr lvl="1" fontAlgn="base"/>
            <a:endParaRPr lang="nl-BE" dirty="0"/>
          </a:p>
          <a:p>
            <a:pPr fontAlgn="base"/>
            <a:r>
              <a:rPr lang="nl-BE" dirty="0"/>
              <a:t>Dagelijks bestuur vrije tijd:</a:t>
            </a:r>
          </a:p>
          <a:p>
            <a:pPr lvl="1" fontAlgn="base"/>
            <a:r>
              <a:rPr lang="nl-BE" dirty="0"/>
              <a:t>politiek trekker vrije tijd</a:t>
            </a:r>
          </a:p>
          <a:p>
            <a:pPr lvl="1" fontAlgn="base"/>
            <a:r>
              <a:rPr lang="nl-BE" dirty="0"/>
              <a:t>ambtelijk trekker vrije tijd</a:t>
            </a:r>
          </a:p>
          <a:p>
            <a:pPr lvl="1" fontAlgn="base"/>
            <a:r>
              <a:rPr lang="nl-BE" dirty="0"/>
              <a:t>coördinator bovenlokaal cultuurbeleid</a:t>
            </a:r>
          </a:p>
          <a:p>
            <a:pPr marL="0" indent="0">
              <a:buNone/>
            </a:pPr>
            <a:endParaRPr lang="nl-BE" dirty="0"/>
          </a:p>
          <a:p>
            <a:endParaRPr lang="nl-BE" dirty="0"/>
          </a:p>
        </p:txBody>
      </p:sp>
    </p:spTree>
    <p:extLst>
      <p:ext uri="{BB962C8B-B14F-4D97-AF65-F5344CB8AC3E}">
        <p14:creationId xmlns:p14="http://schemas.microsoft.com/office/powerpoint/2010/main" val="241414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7009" y="2093545"/>
            <a:ext cx="9570763" cy="874578"/>
          </a:xfrm>
        </p:spPr>
        <p:txBody>
          <a:bodyPr/>
          <a:lstStyle/>
          <a:p>
            <a:r>
              <a:rPr lang="nl-BE" dirty="0"/>
              <a:t>Organisatie vrije tijd</a:t>
            </a:r>
          </a:p>
        </p:txBody>
      </p:sp>
      <p:sp>
        <p:nvSpPr>
          <p:cNvPr id="3" name="Tijdelijke aanduiding voor inhoud 2"/>
          <p:cNvSpPr>
            <a:spLocks noGrp="1"/>
          </p:cNvSpPr>
          <p:nvPr>
            <p:ph idx="1"/>
          </p:nvPr>
        </p:nvSpPr>
        <p:spPr>
          <a:xfrm>
            <a:off x="1507009" y="2993169"/>
            <a:ext cx="10283983" cy="4477325"/>
          </a:xfrm>
        </p:spPr>
        <p:txBody>
          <a:bodyPr>
            <a:normAutofit lnSpcReduction="10000"/>
          </a:bodyPr>
          <a:lstStyle/>
          <a:p>
            <a:pPr fontAlgn="base"/>
            <a:r>
              <a:rPr lang="nl-BE" dirty="0"/>
              <a:t>Zes werkgroepen en één netwerk: met experten van de vijf gemeenten</a:t>
            </a:r>
          </a:p>
          <a:p>
            <a:pPr lvl="1" fontAlgn="base"/>
            <a:r>
              <a:rPr lang="nl-BE" dirty="0"/>
              <a:t>Bibliotheek</a:t>
            </a:r>
          </a:p>
          <a:p>
            <a:pPr lvl="1" fontAlgn="base"/>
            <a:r>
              <a:rPr lang="nl-BE" dirty="0"/>
              <a:t>Cultuur</a:t>
            </a:r>
          </a:p>
          <a:p>
            <a:pPr lvl="1" fontAlgn="base"/>
            <a:r>
              <a:rPr lang="nl-BE" dirty="0"/>
              <a:t>Evenementen (o.a. evenementenloket en fuifcharter)</a:t>
            </a:r>
          </a:p>
          <a:p>
            <a:pPr lvl="1" fontAlgn="base"/>
            <a:r>
              <a:rPr lang="nl-BE" dirty="0"/>
              <a:t>Jeugd (o.a. project vrijetijdsaanbod jongeren)</a:t>
            </a:r>
          </a:p>
          <a:p>
            <a:pPr lvl="1" fontAlgn="base"/>
            <a:r>
              <a:rPr lang="nl-BE" dirty="0"/>
              <a:t>Sport (o.a. aanbod naar doelgroep mensen met een beperking, senioren, jeugd)</a:t>
            </a:r>
          </a:p>
          <a:p>
            <a:pPr lvl="1" fontAlgn="base"/>
            <a:r>
              <a:rPr lang="nl-BE" dirty="0"/>
              <a:t>Toerisme &amp; erfgoed (o.a. project erfgoed-app)</a:t>
            </a:r>
          </a:p>
          <a:p>
            <a:pPr lvl="1" fontAlgn="base"/>
            <a:r>
              <a:rPr lang="nl-BE" dirty="0"/>
              <a:t>Regionaal netwerk vrijetijdsparticipatie (o.a. project UiTPAS)</a:t>
            </a:r>
          </a:p>
          <a:p>
            <a:pPr fontAlgn="base"/>
            <a:r>
              <a:rPr lang="nl-BE" dirty="0"/>
              <a:t>(Tijdelijke) projectgroepen:</a:t>
            </a:r>
          </a:p>
          <a:p>
            <a:pPr lvl="1" fontAlgn="base"/>
            <a:r>
              <a:rPr lang="nl-BE" dirty="0"/>
              <a:t>Bv. projectgroep Schatten van Vlieg met collega’s van de diensten cultuur, bibliotheek en jeugd</a:t>
            </a:r>
          </a:p>
          <a:p>
            <a:pPr lvl="1" fontAlgn="base"/>
            <a:r>
              <a:rPr lang="nl-BE" dirty="0"/>
              <a:t>Bv. project bibliotheek met de schepenen van bibliotheek en de bibliothecarissen om de vervolgstappen in het project van de eengemaakte bibliotheek te bespreken</a:t>
            </a:r>
          </a:p>
          <a:p>
            <a:pPr marL="0" indent="0">
              <a:buNone/>
            </a:pPr>
            <a:endParaRPr lang="nl-BE" dirty="0"/>
          </a:p>
          <a:p>
            <a:endParaRPr lang="nl-BE" dirty="0"/>
          </a:p>
        </p:txBody>
      </p:sp>
    </p:spTree>
    <p:extLst>
      <p:ext uri="{BB962C8B-B14F-4D97-AF65-F5344CB8AC3E}">
        <p14:creationId xmlns:p14="http://schemas.microsoft.com/office/powerpoint/2010/main" val="3322719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7009" y="2093545"/>
            <a:ext cx="9570763" cy="874578"/>
          </a:xfrm>
        </p:spPr>
        <p:txBody>
          <a:bodyPr/>
          <a:lstStyle/>
          <a:p>
            <a:r>
              <a:rPr lang="nl-BE" dirty="0"/>
              <a:t>Meer informatie en contact</a:t>
            </a:r>
          </a:p>
        </p:txBody>
      </p:sp>
      <p:sp>
        <p:nvSpPr>
          <p:cNvPr id="3" name="Tijdelijke aanduiding voor inhoud 2"/>
          <p:cNvSpPr>
            <a:spLocks noGrp="1"/>
          </p:cNvSpPr>
          <p:nvPr>
            <p:ph idx="1"/>
          </p:nvPr>
        </p:nvSpPr>
        <p:spPr>
          <a:xfrm>
            <a:off x="1507009" y="2993169"/>
            <a:ext cx="10283983" cy="4477325"/>
          </a:xfrm>
        </p:spPr>
        <p:txBody>
          <a:bodyPr>
            <a:normAutofit/>
          </a:bodyPr>
          <a:lstStyle/>
          <a:p>
            <a:pPr marL="0" indent="0" fontAlgn="base">
              <a:buNone/>
            </a:pPr>
            <a:r>
              <a:rPr lang="nl-BE" dirty="0"/>
              <a:t>Tine Van den Heuvel, coördinator bovenlokaal cultuurbeleid</a:t>
            </a:r>
          </a:p>
          <a:p>
            <a:pPr marL="0" indent="0" fontAlgn="base">
              <a:buNone/>
            </a:pPr>
            <a:r>
              <a:rPr lang="nl-BE" dirty="0">
                <a:hlinkClick r:id="rId2"/>
              </a:rPr>
              <a:t>tine.van.den.heuvel@regioneteland.be</a:t>
            </a:r>
            <a:r>
              <a:rPr lang="nl-BE" dirty="0"/>
              <a:t> </a:t>
            </a:r>
          </a:p>
          <a:p>
            <a:pPr marL="0" indent="0" fontAlgn="base">
              <a:buNone/>
            </a:pPr>
            <a:endParaRPr lang="nl-BE" dirty="0"/>
          </a:p>
          <a:p>
            <a:pPr marL="0" indent="0" fontAlgn="base">
              <a:buNone/>
            </a:pPr>
            <a:r>
              <a:rPr lang="nl-BE" dirty="0"/>
              <a:t>In aanwerving, coördinator bovenlokaal jeugdbeleid</a:t>
            </a:r>
          </a:p>
          <a:p>
            <a:pPr marL="0" indent="0" fontAlgn="base">
              <a:buNone/>
            </a:pPr>
            <a:r>
              <a:rPr lang="nl-BE" dirty="0"/>
              <a:t>(najaar 2021)</a:t>
            </a:r>
          </a:p>
          <a:p>
            <a:endParaRPr lang="nl-BE" dirty="0"/>
          </a:p>
          <a:p>
            <a:pPr marL="0" indent="0">
              <a:buNone/>
            </a:pPr>
            <a:endParaRPr lang="nl-BE" dirty="0"/>
          </a:p>
        </p:txBody>
      </p:sp>
    </p:spTree>
    <p:extLst>
      <p:ext uri="{BB962C8B-B14F-4D97-AF65-F5344CB8AC3E}">
        <p14:creationId xmlns:p14="http://schemas.microsoft.com/office/powerpoint/2010/main" val="412175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FEE651-5ED1-4DB4-B6AA-15DA3E90A469}"/>
              </a:ext>
            </a:extLst>
          </p:cNvPr>
          <p:cNvSpPr>
            <a:spLocks noGrp="1"/>
          </p:cNvSpPr>
          <p:nvPr>
            <p:ph type="ctrTitle"/>
          </p:nvPr>
        </p:nvSpPr>
        <p:spPr/>
        <p:txBody>
          <a:bodyPr/>
          <a:lstStyle/>
          <a:p>
            <a:r>
              <a:rPr lang="nl-BE" dirty="0"/>
              <a:t>Bovenlokaal jeugdbeleid</a:t>
            </a:r>
          </a:p>
        </p:txBody>
      </p:sp>
      <p:sp>
        <p:nvSpPr>
          <p:cNvPr id="3" name="Ondertitel 2">
            <a:extLst>
              <a:ext uri="{FF2B5EF4-FFF2-40B4-BE49-F238E27FC236}">
                <a16:creationId xmlns:a16="http://schemas.microsoft.com/office/drawing/2014/main" id="{3FC7E8CD-734D-4C77-8CEA-60D234B5F558}"/>
              </a:ext>
            </a:extLst>
          </p:cNvPr>
          <p:cNvSpPr>
            <a:spLocks noGrp="1"/>
          </p:cNvSpPr>
          <p:nvPr>
            <p:ph type="subTitle" idx="1"/>
          </p:nvPr>
        </p:nvSpPr>
        <p:spPr/>
        <p:txBody>
          <a:bodyPr/>
          <a:lstStyle/>
          <a:p>
            <a:r>
              <a:rPr lang="nl-BE" dirty="0"/>
              <a:t>Jeugdwelzijnsoverleg 1 juli 2021</a:t>
            </a:r>
          </a:p>
        </p:txBody>
      </p:sp>
    </p:spTree>
    <p:extLst>
      <p:ext uri="{BB962C8B-B14F-4D97-AF65-F5344CB8AC3E}">
        <p14:creationId xmlns:p14="http://schemas.microsoft.com/office/powerpoint/2010/main" val="314331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9848" y="1894113"/>
            <a:ext cx="10482501" cy="957893"/>
          </a:xfrm>
        </p:spPr>
        <p:txBody>
          <a:bodyPr/>
          <a:lstStyle/>
          <a:p>
            <a:r>
              <a:rPr lang="nl-NL" sz="4000" dirty="0"/>
              <a:t>Vanuit welke nood is het bovenlokaal jeugdbeleid ontstaan?</a:t>
            </a:r>
            <a:endParaRPr lang="nl-BE" sz="4000" dirty="0"/>
          </a:p>
        </p:txBody>
      </p:sp>
      <p:sp>
        <p:nvSpPr>
          <p:cNvPr id="3" name="Tijdelijke aanduiding voor inhoud 2"/>
          <p:cNvSpPr>
            <a:spLocks noGrp="1"/>
          </p:cNvSpPr>
          <p:nvPr>
            <p:ph idx="1"/>
          </p:nvPr>
        </p:nvSpPr>
        <p:spPr>
          <a:xfrm>
            <a:off x="1069848" y="2879438"/>
            <a:ext cx="11263666" cy="4903848"/>
          </a:xfrm>
        </p:spPr>
        <p:txBody>
          <a:bodyPr>
            <a:normAutofit/>
          </a:bodyPr>
          <a:lstStyle/>
          <a:p>
            <a:endParaRPr lang="nl-BE" dirty="0"/>
          </a:p>
          <a:p>
            <a:r>
              <a:rPr lang="nl-BE" dirty="0"/>
              <a:t>Na het ontstaan van het samenwerkingsverband Neteland in 2017 ontstond er binnen de vrijetijdssector als snel een dynamiek waarbij, vanuit de werkgroep vrije tijd met schepenen en medewerkers van de vrijetijdsdiensten, tal van initiatieven samen werden opgezet.  </a:t>
            </a:r>
          </a:p>
          <a:p>
            <a:r>
              <a:rPr lang="nl-NL" dirty="0"/>
              <a:t>Gestart met “afstemming” en “samen communiceren” tot “samen organiseren”</a:t>
            </a:r>
          </a:p>
        </p:txBody>
      </p:sp>
    </p:spTree>
    <p:extLst>
      <p:ext uri="{BB962C8B-B14F-4D97-AF65-F5344CB8AC3E}">
        <p14:creationId xmlns:p14="http://schemas.microsoft.com/office/powerpoint/2010/main" val="309884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9848" y="1894113"/>
            <a:ext cx="10482501" cy="957893"/>
          </a:xfrm>
        </p:spPr>
        <p:txBody>
          <a:bodyPr/>
          <a:lstStyle/>
          <a:p>
            <a:r>
              <a:rPr lang="nl-BE" sz="4000" dirty="0"/>
              <a:t>Eerste stappen naar een bovenlokaal jeugdbeleid</a:t>
            </a:r>
          </a:p>
        </p:txBody>
      </p:sp>
      <p:sp>
        <p:nvSpPr>
          <p:cNvPr id="3" name="Tijdelijke aanduiding voor inhoud 2"/>
          <p:cNvSpPr>
            <a:spLocks noGrp="1"/>
          </p:cNvSpPr>
          <p:nvPr>
            <p:ph idx="1"/>
          </p:nvPr>
        </p:nvSpPr>
        <p:spPr>
          <a:xfrm>
            <a:off x="1069848" y="2879438"/>
            <a:ext cx="11263666" cy="4903848"/>
          </a:xfrm>
        </p:spPr>
        <p:txBody>
          <a:bodyPr>
            <a:normAutofit/>
          </a:bodyPr>
          <a:lstStyle/>
          <a:p>
            <a:r>
              <a:rPr lang="nl-BE" dirty="0"/>
              <a:t>Een portaal </a:t>
            </a:r>
            <a:r>
              <a:rPr lang="nl-BE" dirty="0" err="1"/>
              <a:t>UiT</a:t>
            </a:r>
            <a:r>
              <a:rPr lang="nl-BE" dirty="0"/>
              <a:t>-in-Neteland geeft een overzicht van alle activiteiten in het Neteland. Daardoor hebben de inwoners nu een veel ruimere keuze.</a:t>
            </a:r>
          </a:p>
          <a:p>
            <a:pPr marL="457200" lvl="1" indent="0">
              <a:buNone/>
            </a:pPr>
            <a:r>
              <a:rPr lang="nl-BE" dirty="0">
                <a:hlinkClick r:id="rId2"/>
              </a:rPr>
              <a:t>www.uitinneteland.be</a:t>
            </a:r>
            <a:r>
              <a:rPr lang="nl-BE" dirty="0"/>
              <a:t> </a:t>
            </a:r>
          </a:p>
          <a:p>
            <a:r>
              <a:rPr lang="nl-BE" dirty="0"/>
              <a:t>Voor de schoolvakanties werden afspraken gemaakt om af te stemmen en samen een aanbod te communiceren in één kalender.</a:t>
            </a:r>
          </a:p>
          <a:p>
            <a:r>
              <a:rPr lang="nl-BE" dirty="0"/>
              <a:t>Sinds 2018 werd ook "Schatten van Vlieg" georganiseerd en gepromoot binnen Neteland (bibliotheken, cultuur- en jeugddiensten).</a:t>
            </a:r>
          </a:p>
          <a:p>
            <a:r>
              <a:rPr lang="nl-BE" dirty="0"/>
              <a:t>Drie buitenspeeldagen i.p.v. één.</a:t>
            </a:r>
          </a:p>
          <a:p>
            <a:r>
              <a:rPr lang="nl-BE" dirty="0"/>
              <a:t>Gestart met het maken van een feestwijzer voor organisatoren om verantwoord evenementen te organiseren.</a:t>
            </a:r>
          </a:p>
        </p:txBody>
      </p:sp>
    </p:spTree>
    <p:extLst>
      <p:ext uri="{BB962C8B-B14F-4D97-AF65-F5344CB8AC3E}">
        <p14:creationId xmlns:p14="http://schemas.microsoft.com/office/powerpoint/2010/main" val="1037513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9848" y="1894113"/>
            <a:ext cx="10482501" cy="957893"/>
          </a:xfrm>
        </p:spPr>
        <p:txBody>
          <a:bodyPr/>
          <a:lstStyle/>
          <a:p>
            <a:r>
              <a:rPr lang="nl-NL" sz="4000" dirty="0"/>
              <a:t>Decreet bovenlokaal jeugdwerk</a:t>
            </a:r>
            <a:endParaRPr lang="nl-BE" sz="4000" dirty="0"/>
          </a:p>
        </p:txBody>
      </p:sp>
      <p:sp>
        <p:nvSpPr>
          <p:cNvPr id="3" name="Tijdelijke aanduiding voor inhoud 2"/>
          <p:cNvSpPr>
            <a:spLocks noGrp="1"/>
          </p:cNvSpPr>
          <p:nvPr>
            <p:ph idx="1"/>
          </p:nvPr>
        </p:nvSpPr>
        <p:spPr>
          <a:xfrm>
            <a:off x="1069848" y="2879438"/>
            <a:ext cx="11263666" cy="4903848"/>
          </a:xfrm>
        </p:spPr>
        <p:txBody>
          <a:bodyPr>
            <a:normAutofit/>
          </a:bodyPr>
          <a:lstStyle/>
          <a:p>
            <a:r>
              <a:rPr lang="nl-NL" dirty="0"/>
              <a:t>Het decreet gaf ons de kans om een subsidiedossier in te dienen in 2020.</a:t>
            </a:r>
          </a:p>
          <a:p>
            <a:r>
              <a:rPr lang="nl-NL" dirty="0"/>
              <a:t>Gehonoreerd voor een periode van 6 jaar: 2021 – 2025.</a:t>
            </a:r>
          </a:p>
          <a:p>
            <a:r>
              <a:rPr lang="nl-NL" dirty="0"/>
              <a:t>In Vlaanderen één van de vijf regio’s die een werkingssubsidie ontvangen.</a:t>
            </a:r>
          </a:p>
          <a:p>
            <a:r>
              <a:rPr lang="nl-NL" dirty="0"/>
              <a:t>We werken rond drie strategische doelstellingen:</a:t>
            </a:r>
          </a:p>
          <a:p>
            <a:pPr marL="1200150" lvl="1" indent="-742950">
              <a:buFont typeface="+mj-lt"/>
              <a:buAutoNum type="arabicPeriod"/>
            </a:pPr>
            <a:r>
              <a:rPr lang="nl-NL" sz="2800" dirty="0"/>
              <a:t>Verbreden</a:t>
            </a:r>
          </a:p>
          <a:p>
            <a:pPr marL="1200150" lvl="1" indent="-742950">
              <a:buFont typeface="+mj-lt"/>
              <a:buAutoNum type="arabicPeriod"/>
            </a:pPr>
            <a:r>
              <a:rPr lang="nl-NL" sz="2800" dirty="0"/>
              <a:t>Verbinden</a:t>
            </a:r>
          </a:p>
          <a:p>
            <a:pPr marL="1200150" lvl="1" indent="-742950">
              <a:buFont typeface="+mj-lt"/>
              <a:buAutoNum type="arabicPeriod"/>
            </a:pPr>
            <a:r>
              <a:rPr lang="nl-NL" sz="2800" dirty="0"/>
              <a:t>Versterken</a:t>
            </a:r>
          </a:p>
        </p:txBody>
      </p:sp>
    </p:spTree>
    <p:extLst>
      <p:ext uri="{BB962C8B-B14F-4D97-AF65-F5344CB8AC3E}">
        <p14:creationId xmlns:p14="http://schemas.microsoft.com/office/powerpoint/2010/main" val="288585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9848" y="1894113"/>
            <a:ext cx="10482501" cy="957893"/>
          </a:xfrm>
        </p:spPr>
        <p:txBody>
          <a:bodyPr/>
          <a:lstStyle/>
          <a:p>
            <a:r>
              <a:rPr lang="nl-NL" sz="4000" dirty="0"/>
              <a:t>Verbreden: </a:t>
            </a:r>
            <a:r>
              <a:rPr lang="nl-BE" sz="4000" dirty="0"/>
              <a:t>creëren van een gezamenlijk aanbod</a:t>
            </a:r>
          </a:p>
        </p:txBody>
      </p:sp>
      <p:sp>
        <p:nvSpPr>
          <p:cNvPr id="3" name="Tijdelijke aanduiding voor inhoud 2"/>
          <p:cNvSpPr>
            <a:spLocks noGrp="1"/>
          </p:cNvSpPr>
          <p:nvPr>
            <p:ph idx="1"/>
          </p:nvPr>
        </p:nvSpPr>
        <p:spPr>
          <a:xfrm>
            <a:off x="1069848" y="2879438"/>
            <a:ext cx="11263666" cy="4903848"/>
          </a:xfrm>
        </p:spPr>
        <p:txBody>
          <a:bodyPr>
            <a:normAutofit/>
          </a:bodyPr>
          <a:lstStyle/>
          <a:p>
            <a:r>
              <a:rPr lang="nl-BE" dirty="0"/>
              <a:t>Een aantrekkelijke, structurele en regionale tienerwerking van de 4 speelpleinwerkingen opstarten.</a:t>
            </a:r>
          </a:p>
          <a:p>
            <a:r>
              <a:rPr lang="nl-BE" dirty="0"/>
              <a:t>De </a:t>
            </a:r>
            <a:r>
              <a:rPr lang="nl-BE" dirty="0" err="1"/>
              <a:t>Buitenspeelmaand</a:t>
            </a:r>
            <a:r>
              <a:rPr lang="nl-BE" dirty="0"/>
              <a:t> van Neteland organiseren, een combinatie van de Buitenspeeldagen in de 5 gemeenten.</a:t>
            </a:r>
          </a:p>
          <a:p>
            <a:r>
              <a:rPr lang="nl-BE" dirty="0"/>
              <a:t>Schatten van Vlieg organiseren en afstemmen tussen de verschillende gemeentes.</a:t>
            </a:r>
            <a:endParaRPr lang="nl-NL" dirty="0"/>
          </a:p>
        </p:txBody>
      </p:sp>
    </p:spTree>
    <p:extLst>
      <p:ext uri="{BB962C8B-B14F-4D97-AF65-F5344CB8AC3E}">
        <p14:creationId xmlns:p14="http://schemas.microsoft.com/office/powerpoint/2010/main" val="342489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9848" y="1894113"/>
            <a:ext cx="10482501" cy="957893"/>
          </a:xfrm>
        </p:spPr>
        <p:txBody>
          <a:bodyPr/>
          <a:lstStyle/>
          <a:p>
            <a:r>
              <a:rPr lang="nl-NL" sz="4000" dirty="0"/>
              <a:t>Verbreden: </a:t>
            </a:r>
            <a:r>
              <a:rPr lang="nl-BE" sz="4000" dirty="0"/>
              <a:t>samen communiceren</a:t>
            </a:r>
          </a:p>
        </p:txBody>
      </p:sp>
      <p:sp>
        <p:nvSpPr>
          <p:cNvPr id="3" name="Tijdelijke aanduiding voor inhoud 2"/>
          <p:cNvSpPr>
            <a:spLocks noGrp="1"/>
          </p:cNvSpPr>
          <p:nvPr>
            <p:ph idx="1"/>
          </p:nvPr>
        </p:nvSpPr>
        <p:spPr>
          <a:xfrm>
            <a:off x="1069848" y="2879438"/>
            <a:ext cx="11263666" cy="4903848"/>
          </a:xfrm>
        </p:spPr>
        <p:txBody>
          <a:bodyPr>
            <a:normAutofit/>
          </a:bodyPr>
          <a:lstStyle/>
          <a:p>
            <a:r>
              <a:rPr lang="nl-BE" dirty="0"/>
              <a:t>Voor de schoolvakanties worden afspraken gemaakt om af te stemmen en samen een aanbod te communiceren in één kalender: tijdens de vakantiewerkingen zorgen dat er elke dag een aanbod is en dat dit niet in elke gemeente samenvalt op dezelfde dag.</a:t>
            </a:r>
          </a:p>
          <a:p>
            <a:r>
              <a:rPr lang="nl-BE" dirty="0"/>
              <a:t>Beschikbare speelruimte en speelweefsel promoten bij de doelgroep en het jeugdwerk.</a:t>
            </a:r>
          </a:p>
        </p:txBody>
      </p:sp>
    </p:spTree>
    <p:extLst>
      <p:ext uri="{BB962C8B-B14F-4D97-AF65-F5344CB8AC3E}">
        <p14:creationId xmlns:p14="http://schemas.microsoft.com/office/powerpoint/2010/main" val="3431136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9848" y="1894113"/>
            <a:ext cx="10482501" cy="957893"/>
          </a:xfrm>
        </p:spPr>
        <p:txBody>
          <a:bodyPr/>
          <a:lstStyle/>
          <a:p>
            <a:r>
              <a:rPr lang="nl-NL" sz="4000" dirty="0"/>
              <a:t>Verbreden: </a:t>
            </a:r>
            <a:r>
              <a:rPr lang="nl-BE" sz="4000" dirty="0"/>
              <a:t>doelgroepenaanbod</a:t>
            </a:r>
          </a:p>
        </p:txBody>
      </p:sp>
      <p:sp>
        <p:nvSpPr>
          <p:cNvPr id="3" name="Tijdelijke aanduiding voor inhoud 2"/>
          <p:cNvSpPr>
            <a:spLocks noGrp="1"/>
          </p:cNvSpPr>
          <p:nvPr>
            <p:ph idx="1"/>
          </p:nvPr>
        </p:nvSpPr>
        <p:spPr>
          <a:xfrm>
            <a:off x="1069848" y="2879438"/>
            <a:ext cx="11263666" cy="4903848"/>
          </a:xfrm>
        </p:spPr>
        <p:txBody>
          <a:bodyPr>
            <a:normAutofit/>
          </a:bodyPr>
          <a:lstStyle/>
          <a:p>
            <a:r>
              <a:rPr lang="nl-BE" dirty="0"/>
              <a:t>Onderzoek naar de noden binnen het G-vrijetijdsaanbod. Omgevingsanalyse opmaken en plan uitwerken voor de komende jaren.</a:t>
            </a:r>
          </a:p>
        </p:txBody>
      </p:sp>
    </p:spTree>
    <p:extLst>
      <p:ext uri="{BB962C8B-B14F-4D97-AF65-F5344CB8AC3E}">
        <p14:creationId xmlns:p14="http://schemas.microsoft.com/office/powerpoint/2010/main" val="923138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9848" y="1894113"/>
            <a:ext cx="10482501" cy="957893"/>
          </a:xfrm>
        </p:spPr>
        <p:txBody>
          <a:bodyPr/>
          <a:lstStyle/>
          <a:p>
            <a:r>
              <a:rPr lang="nl-NL" sz="4000" dirty="0"/>
              <a:t>Verbinden: participatietrajecten</a:t>
            </a:r>
            <a:endParaRPr lang="nl-BE" sz="4000" dirty="0"/>
          </a:p>
        </p:txBody>
      </p:sp>
      <p:sp>
        <p:nvSpPr>
          <p:cNvPr id="3" name="Tijdelijke aanduiding voor inhoud 2"/>
          <p:cNvSpPr>
            <a:spLocks noGrp="1"/>
          </p:cNvSpPr>
          <p:nvPr>
            <p:ph idx="1"/>
          </p:nvPr>
        </p:nvSpPr>
        <p:spPr>
          <a:xfrm>
            <a:off x="1069848" y="2879438"/>
            <a:ext cx="11263666" cy="4903848"/>
          </a:xfrm>
        </p:spPr>
        <p:txBody>
          <a:bodyPr>
            <a:normAutofit/>
          </a:bodyPr>
          <a:lstStyle/>
          <a:p>
            <a:r>
              <a:rPr lang="nl-NL" dirty="0"/>
              <a:t>Regionale jeugdraad organiseren</a:t>
            </a:r>
          </a:p>
          <a:p>
            <a:r>
              <a:rPr lang="nl-BE" dirty="0"/>
              <a:t>Het jeugdwerkaanbod laagdrempeliger maken voor de kwetsbare doelgroep door samenwerking binnen het regionaal netwerk vrijetijdsparticipatie.</a:t>
            </a:r>
          </a:p>
          <a:p>
            <a:r>
              <a:rPr lang="nl-BE" dirty="0"/>
              <a:t>Onderzoek en opstart van een </a:t>
            </a:r>
            <a:r>
              <a:rPr lang="nl-BE" dirty="0" err="1"/>
              <a:t>outreachend</a:t>
            </a:r>
            <a:r>
              <a:rPr lang="nl-BE" dirty="0"/>
              <a:t> vrijetijdsaanbod voor maatschappelijk kwetsbare kinderen en jongeren in Neteland in samenwerking met een externe organisatie. </a:t>
            </a:r>
            <a:r>
              <a:rPr lang="nl-BE" dirty="0">
                <a:highlight>
                  <a:srgbClr val="FFFF00"/>
                </a:highlight>
              </a:rPr>
              <a:t>-&gt; Dit is het project vrijetijdsaanbod jongeren dat Yasmine van </a:t>
            </a:r>
            <a:r>
              <a:rPr lang="nl-BE" dirty="0" err="1">
                <a:highlight>
                  <a:srgbClr val="FFFF00"/>
                </a:highlight>
              </a:rPr>
              <a:t>Arktos</a:t>
            </a:r>
            <a:r>
              <a:rPr lang="nl-BE" dirty="0">
                <a:highlight>
                  <a:srgbClr val="FFFF00"/>
                </a:highlight>
              </a:rPr>
              <a:t> straks zal toelichten.</a:t>
            </a:r>
            <a:endParaRPr lang="nl-NL" dirty="0">
              <a:highlight>
                <a:srgbClr val="FFFF00"/>
              </a:highlight>
            </a:endParaRPr>
          </a:p>
        </p:txBody>
      </p:sp>
    </p:spTree>
    <p:extLst>
      <p:ext uri="{BB962C8B-B14F-4D97-AF65-F5344CB8AC3E}">
        <p14:creationId xmlns:p14="http://schemas.microsoft.com/office/powerpoint/2010/main" val="1120035961"/>
      </p:ext>
    </p:extLst>
  </p:cSld>
  <p:clrMapOvr>
    <a:masterClrMapping/>
  </p:clrMapOvr>
</p:sld>
</file>

<file path=ppt/theme/theme1.xml><?xml version="1.0" encoding="utf-8"?>
<a:theme xmlns:a="http://schemas.openxmlformats.org/drawingml/2006/main" name="Titeld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 id="{4A6A552B-2833-4A3E-BEA5-6578A9F23EBB}" vid="{59F79B6F-C789-400E-8F88-39A785EFB972}"/>
    </a:ext>
  </a:extLst>
</a:theme>
</file>

<file path=ppt/theme/theme10.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chtgro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 id="{4A6A552B-2833-4A3E-BEA5-6578A9F23EBB}" vid="{3905756E-2C2A-40C7-9030-B3CEBE7A4A92}"/>
    </a:ext>
  </a:extLst>
</a:theme>
</file>

<file path=ppt/theme/theme3.xml><?xml version="1.0" encoding="utf-8"?>
<a:theme xmlns:a="http://schemas.openxmlformats.org/drawingml/2006/main" name="Middengro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nkergro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ichtblau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onkerblau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lot - model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lot - mod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Lichtblau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Neteland</Template>
  <TotalTime>1095</TotalTime>
  <Words>895</Words>
  <Application>Microsoft Office PowerPoint</Application>
  <PresentationFormat>Aangepast</PresentationFormat>
  <Paragraphs>86</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9</vt:i4>
      </vt:variant>
      <vt:variant>
        <vt:lpstr>Diatitels</vt:lpstr>
      </vt:variant>
      <vt:variant>
        <vt:i4>16</vt:i4>
      </vt:variant>
    </vt:vector>
  </HeadingPairs>
  <TitlesOfParts>
    <vt:vector size="29" baseType="lpstr">
      <vt:lpstr>Arial</vt:lpstr>
      <vt:lpstr>Calibri</vt:lpstr>
      <vt:lpstr>Calibri Light</vt:lpstr>
      <vt:lpstr>Mitr ExtraLight</vt:lpstr>
      <vt:lpstr>Titeldia</vt:lpstr>
      <vt:lpstr>Lichtgroen</vt:lpstr>
      <vt:lpstr>Middengroen</vt:lpstr>
      <vt:lpstr>Donkergroen</vt:lpstr>
      <vt:lpstr>Lichtblauw</vt:lpstr>
      <vt:lpstr>Donkerblauw</vt:lpstr>
      <vt:lpstr>Slot - model 1</vt:lpstr>
      <vt:lpstr>Slot - model 2</vt:lpstr>
      <vt:lpstr>1_Lichtblauw</vt:lpstr>
      <vt:lpstr>PowerPoint-presentatie</vt:lpstr>
      <vt:lpstr>Bovenlokaal jeugdbeleid</vt:lpstr>
      <vt:lpstr>Vanuit welke nood is het bovenlokaal jeugdbeleid ontstaan?</vt:lpstr>
      <vt:lpstr>Eerste stappen naar een bovenlokaal jeugdbeleid</vt:lpstr>
      <vt:lpstr>Decreet bovenlokaal jeugdwerk</vt:lpstr>
      <vt:lpstr>Verbreden: creëren van een gezamenlijk aanbod</vt:lpstr>
      <vt:lpstr>Verbreden: samen communiceren</vt:lpstr>
      <vt:lpstr>Verbreden: doelgroepenaanbod</vt:lpstr>
      <vt:lpstr>Verbinden: participatietrajecten</vt:lpstr>
      <vt:lpstr>Verbinden: bovenlokale vormingen / netwerken voor verenigingen</vt:lpstr>
      <vt:lpstr>Versterken: bouwen aan een gezamenlijk fuifbeleid met focus op preventie – 1/2</vt:lpstr>
      <vt:lpstr>Versterken: bouwen aan een gezamenlijk fuifbeleid met focus op preventie – 2/2</vt:lpstr>
      <vt:lpstr>Waar liggen de kansen en de uitdagingen van een bovenlokaal jeugdbeleid?</vt:lpstr>
      <vt:lpstr>Organisatie vrije tijd</vt:lpstr>
      <vt:lpstr>Organisatie vrije tijd</vt:lpstr>
      <vt:lpstr>Meer informatie en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Vicky Verbeeck</dc:creator>
  <cp:lastModifiedBy>An Van Mechelen</cp:lastModifiedBy>
  <cp:revision>90</cp:revision>
  <cp:lastPrinted>2020-06-09T11:27:58Z</cp:lastPrinted>
  <dcterms:created xsi:type="dcterms:W3CDTF">2018-06-04T17:36:33Z</dcterms:created>
  <dcterms:modified xsi:type="dcterms:W3CDTF">2021-07-01T10:28:31Z</dcterms:modified>
</cp:coreProperties>
</file>