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3" r:id="rId2"/>
    <p:sldId id="337" r:id="rId3"/>
    <p:sldId id="338" r:id="rId4"/>
    <p:sldId id="339" r:id="rId5"/>
    <p:sldId id="342" r:id="rId6"/>
    <p:sldId id="340" r:id="rId7"/>
    <p:sldId id="363" r:id="rId8"/>
    <p:sldId id="341" r:id="rId9"/>
    <p:sldId id="346" r:id="rId10"/>
    <p:sldId id="347" r:id="rId11"/>
    <p:sldId id="360" r:id="rId12"/>
    <p:sldId id="361" r:id="rId13"/>
    <p:sldId id="350" r:id="rId14"/>
    <p:sldId id="362" r:id="rId15"/>
    <p:sldId id="289" r:id="rId16"/>
    <p:sldId id="313" r:id="rId17"/>
  </p:sldIdLst>
  <p:sldSz cx="12192000" cy="6858000"/>
  <p:notesSz cx="6797675" cy="99282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432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6" pos="506" userDrawn="1">
          <p15:clr>
            <a:srgbClr val="A4A3A4"/>
          </p15:clr>
        </p15:guide>
        <p15:guide id="7" pos="5586" userDrawn="1">
          <p15:clr>
            <a:srgbClr val="A4A3A4"/>
          </p15:clr>
        </p15:guide>
        <p15:guide id="8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en Engels" initials="FE" lastIdx="2" clrIdx="0">
    <p:extLst>
      <p:ext uri="{19B8F6BF-5375-455C-9EA6-DF929625EA0E}">
        <p15:presenceInfo xmlns:p15="http://schemas.microsoft.com/office/powerpoint/2012/main" userId="S::FienEngels@cggkempen.be::acf841d9-0e88-4251-adee-3284c12b7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747"/>
    <a:srgbClr val="4EC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6"/>
    <p:restoredTop sz="72362" autoAdjust="0"/>
  </p:normalViewPr>
  <p:slideViewPr>
    <p:cSldViewPr snapToGrid="0" snapToObjects="1" showGuides="1">
      <p:cViewPr varScale="1">
        <p:scale>
          <a:sx n="82" d="100"/>
          <a:sy n="82" d="100"/>
        </p:scale>
        <p:origin x="2130" y="96"/>
      </p:cViewPr>
      <p:guideLst>
        <p:guide pos="3432"/>
        <p:guide pos="7378"/>
        <p:guide pos="506"/>
        <p:guide pos="558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4" d="100"/>
          <a:sy n="94" d="100"/>
        </p:scale>
        <p:origin x="3752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90EE1-D8AD-2747-BDC0-D080825D4F03}" type="datetimeFigureOut">
              <a:rPr lang="nl-BE" smtClean="0"/>
              <a:t>1/07/2021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F6CB8-B701-AF4D-9A0B-E4128D212F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562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0525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622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6727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78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3779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8305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337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86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56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834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78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079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725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7664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941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F6CB8-B701-AF4D-9A0B-E4128D212FA6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449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65D4D4-9648-824A-AD25-333C80687730}"/>
              </a:ext>
            </a:extLst>
          </p:cNvPr>
          <p:cNvSpPr/>
          <p:nvPr userDrawn="1"/>
        </p:nvSpPr>
        <p:spPr>
          <a:xfrm>
            <a:off x="-111342" y="-62630"/>
            <a:ext cx="12414684" cy="6983260"/>
          </a:xfrm>
          <a:prstGeom prst="rect">
            <a:avLst/>
          </a:prstGeom>
          <a:solidFill>
            <a:srgbClr val="20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F84518A-B788-684B-97CD-A228C3270B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392240" y="-491400"/>
            <a:ext cx="7844400" cy="7844400"/>
          </a:xfrm>
          <a:prstGeom prst="ellipse">
            <a:avLst/>
          </a:pr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40EF02-0506-1446-8DBC-2C708A3A7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28237" cy="538219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600819B-73E5-B34B-9A89-25D67EA66404}"/>
              </a:ext>
            </a:extLst>
          </p:cNvPr>
          <p:cNvCxnSpPr>
            <a:cxnSpLocks/>
          </p:cNvCxnSpPr>
          <p:nvPr userDrawn="1"/>
        </p:nvCxnSpPr>
        <p:spPr>
          <a:xfrm>
            <a:off x="6898352" y="3811273"/>
            <a:ext cx="374320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jdelijke aanduiding voor tekst 15">
            <a:extLst>
              <a:ext uri="{FF2B5EF4-FFF2-40B4-BE49-F238E27FC236}">
                <a16:creationId xmlns:a16="http://schemas.microsoft.com/office/drawing/2014/main" id="{75751739-7CD8-EB47-B3A7-C8B80BB5F3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8352" y="3958424"/>
            <a:ext cx="2524730" cy="1938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1FFE586-2556-E14F-812C-403C6FB79E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8352" y="3325589"/>
            <a:ext cx="4601227" cy="3877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8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62440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gestreept&#10;&#10;Automatisch gegenereerde beschrijving">
            <a:extLst>
              <a:ext uri="{FF2B5EF4-FFF2-40B4-BE49-F238E27FC236}">
                <a16:creationId xmlns:a16="http://schemas.microsoft.com/office/drawing/2014/main" id="{519AEE2A-9D49-9548-AF73-DDDB19D89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491" y="-876976"/>
            <a:ext cx="12262981" cy="8190109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A5CF1D60-9E2A-D44E-B3AE-B938D0A38523}"/>
              </a:ext>
            </a:extLst>
          </p:cNvPr>
          <p:cNvSpPr/>
          <p:nvPr userDrawn="1"/>
        </p:nvSpPr>
        <p:spPr>
          <a:xfrm>
            <a:off x="8207693" y="-714383"/>
            <a:ext cx="4922520" cy="5020136"/>
          </a:xfrm>
          <a:prstGeom prst="ellipse">
            <a:avLst/>
          </a:prstGeom>
          <a:solidFill>
            <a:srgbClr val="4EC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4EC3E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3C6419F-CDF1-B544-AABC-D65F6BB994D9}"/>
              </a:ext>
            </a:extLst>
          </p:cNvPr>
          <p:cNvSpPr txBox="1"/>
          <p:nvPr userDrawn="1"/>
        </p:nvSpPr>
        <p:spPr>
          <a:xfrm>
            <a:off x="9776460" y="286012"/>
            <a:ext cx="1356360" cy="82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</a:t>
            </a:r>
          </a:p>
        </p:txBody>
      </p:sp>
      <p:sp>
        <p:nvSpPr>
          <p:cNvPr id="16" name="Tijdelijke aanduiding voor tekst 14">
            <a:extLst>
              <a:ext uri="{FF2B5EF4-FFF2-40B4-BE49-F238E27FC236}">
                <a16:creationId xmlns:a16="http://schemas.microsoft.com/office/drawing/2014/main" id="{568BFA31-5ECC-4A4A-BF10-BEF092CC28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7974" y="1603591"/>
            <a:ext cx="2595562" cy="1614487"/>
          </a:xfrm>
          <a:prstGeom prst="rect">
            <a:avLst/>
          </a:prstGeom>
        </p:spPr>
        <p:txBody>
          <a:bodyPr/>
          <a:lstStyle>
            <a:lvl1pPr marL="9525" indent="-9525" algn="ctr">
              <a:buNone/>
              <a:tabLst/>
              <a:defRPr sz="18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nl-NL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99734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5C5D42-31DA-FB48-BCB2-68B497426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39941"/>
            <a:ext cx="2805617" cy="533914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A7CA2F29-A8E7-1342-A500-A66E7F227818}"/>
              </a:ext>
            </a:extLst>
          </p:cNvPr>
          <p:cNvSpPr/>
          <p:nvPr userDrawn="1"/>
        </p:nvSpPr>
        <p:spPr>
          <a:xfrm>
            <a:off x="6544733" y="2032001"/>
            <a:ext cx="6290544" cy="6290544"/>
          </a:xfrm>
          <a:prstGeom prst="ellipse">
            <a:avLst/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Tijdelijke aanduiding voor inhoud 23">
            <a:extLst>
              <a:ext uri="{FF2B5EF4-FFF2-40B4-BE49-F238E27FC236}">
                <a16:creationId xmlns:a16="http://schemas.microsoft.com/office/drawing/2014/main" id="{C236C93E-0110-EB4A-B16C-940A6BF641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541" y="2488333"/>
            <a:ext cx="10476284" cy="3311462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  <p:sp>
        <p:nvSpPr>
          <p:cNvPr id="23" name="Tijdelijke aanduiding voor tekst 15">
            <a:extLst>
              <a:ext uri="{FF2B5EF4-FFF2-40B4-BE49-F238E27FC236}">
                <a16:creationId xmlns:a16="http://schemas.microsoft.com/office/drawing/2014/main" id="{23726B98-C9D5-9542-B966-B0A6293D7A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697" y="2079681"/>
            <a:ext cx="2524730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Lorem ipsum dolor est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77DF77C0-0582-8445-AD63-C4C1F3DA0C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Hier komt een titel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032D5496-33A7-A448-8E7B-A6720E4EFD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804376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4EC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A7CA2F29-A8E7-1342-A500-A66E7F227818}"/>
              </a:ext>
            </a:extLst>
          </p:cNvPr>
          <p:cNvSpPr/>
          <p:nvPr userDrawn="1"/>
        </p:nvSpPr>
        <p:spPr>
          <a:xfrm>
            <a:off x="6544733" y="2032001"/>
            <a:ext cx="6290544" cy="6290544"/>
          </a:xfrm>
          <a:prstGeom prst="ellipse">
            <a:avLst/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C50DA7-2782-4B4F-B0F1-B62D93DBB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05617" cy="767502"/>
          </a:xfrm>
          <a:prstGeom prst="rect">
            <a:avLst/>
          </a:prstGeom>
        </p:spPr>
      </p:pic>
      <p:sp>
        <p:nvSpPr>
          <p:cNvPr id="16" name="Tijdelijke aanduiding voor inhoud 23">
            <a:extLst>
              <a:ext uri="{FF2B5EF4-FFF2-40B4-BE49-F238E27FC236}">
                <a16:creationId xmlns:a16="http://schemas.microsoft.com/office/drawing/2014/main" id="{478E7614-AEC6-9A4E-AE89-843D5D44F4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6541" y="2488333"/>
            <a:ext cx="10476284" cy="3311462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  <p:sp>
        <p:nvSpPr>
          <p:cNvPr id="11" name="Tijdelijke aanduiding voor tekst 15">
            <a:extLst>
              <a:ext uri="{FF2B5EF4-FFF2-40B4-BE49-F238E27FC236}">
                <a16:creationId xmlns:a16="http://schemas.microsoft.com/office/drawing/2014/main" id="{0A74829B-0129-3F47-B5D9-2798C2245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solidFill>
                  <a:srgbClr val="4EC3E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Hier komt een titel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CA670BA4-30D9-284E-8C8A-525B83D493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21C38014-3CE1-5E4F-8EA0-13D6F665C2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697" y="2079681"/>
            <a:ext cx="2524730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Lorem ipsum dolor est</a:t>
            </a:r>
          </a:p>
        </p:txBody>
      </p:sp>
    </p:spTree>
    <p:extLst>
      <p:ext uri="{BB962C8B-B14F-4D97-AF65-F5344CB8AC3E}">
        <p14:creationId xmlns:p14="http://schemas.microsoft.com/office/powerpoint/2010/main" val="270077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staand&#10;&#10;Automatisch gegenereerde beschrijving">
            <a:extLst>
              <a:ext uri="{FF2B5EF4-FFF2-40B4-BE49-F238E27FC236}">
                <a16:creationId xmlns:a16="http://schemas.microsoft.com/office/drawing/2014/main" id="{47DD4B98-F0B0-A943-9B3B-9D410596D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64" y="-650309"/>
            <a:ext cx="12237928" cy="815861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A2EA098-5B22-6540-96B1-1A99E112669C}"/>
              </a:ext>
            </a:extLst>
          </p:cNvPr>
          <p:cNvSpPr/>
          <p:nvPr userDrawn="1"/>
        </p:nvSpPr>
        <p:spPr>
          <a:xfrm>
            <a:off x="-125260" y="-650309"/>
            <a:ext cx="12475923" cy="8291186"/>
          </a:xfrm>
          <a:prstGeom prst="rect">
            <a:avLst/>
          </a:prstGeom>
          <a:solidFill>
            <a:srgbClr val="20174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97B9A28-6224-8743-872E-A83AAB34A2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350" y="2871799"/>
            <a:ext cx="4559300" cy="1114403"/>
          </a:xfrm>
          <a:prstGeom prst="rect">
            <a:avLst/>
          </a:prstGeom>
        </p:spPr>
        <p:txBody>
          <a:bodyPr/>
          <a:lstStyle>
            <a:lvl1pPr marL="9525" marR="0" indent="-355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nl-NL" dirty="0"/>
              <a:t>KLIKKEN OM TEKST TOE TE 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A59865-5367-3448-9C02-F0A797A3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1882" y="5647788"/>
            <a:ext cx="2828237" cy="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9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dslide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staand&#10;&#10;Automatisch gegenereerde beschrijving">
            <a:extLst>
              <a:ext uri="{FF2B5EF4-FFF2-40B4-BE49-F238E27FC236}">
                <a16:creationId xmlns:a16="http://schemas.microsoft.com/office/drawing/2014/main" id="{47DD4B98-F0B0-A943-9B3B-9D410596D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64" y="-650309"/>
            <a:ext cx="12237928" cy="815861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A2EA098-5B22-6540-96B1-1A99E112669C}"/>
              </a:ext>
            </a:extLst>
          </p:cNvPr>
          <p:cNvSpPr/>
          <p:nvPr userDrawn="1"/>
        </p:nvSpPr>
        <p:spPr>
          <a:xfrm>
            <a:off x="-125260" y="-650309"/>
            <a:ext cx="12475923" cy="8291186"/>
          </a:xfrm>
          <a:prstGeom prst="rect">
            <a:avLst/>
          </a:prstGeom>
          <a:solidFill>
            <a:srgbClr val="4EC3E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696F1AA-9EA3-8247-AFAF-748E31BB33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350" y="2871799"/>
            <a:ext cx="4559300" cy="1114403"/>
          </a:xfrm>
          <a:prstGeom prst="rect">
            <a:avLst/>
          </a:prstGeom>
        </p:spPr>
        <p:txBody>
          <a:bodyPr/>
          <a:lstStyle>
            <a:lvl1pPr marL="9525" marR="0" indent="-355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nl-NL" dirty="0"/>
              <a:t>KLIKKEN OM TEKST TOE TE VOEGEN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C7F614-5FDF-4C41-A52E-20424A3DE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6718" y="5647788"/>
            <a:ext cx="2806913" cy="7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4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dslide_Algemeen_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A2EA098-5B22-6540-96B1-1A99E112669C}"/>
              </a:ext>
            </a:extLst>
          </p:cNvPr>
          <p:cNvSpPr/>
          <p:nvPr userDrawn="1"/>
        </p:nvSpPr>
        <p:spPr>
          <a:xfrm>
            <a:off x="-141962" y="-650309"/>
            <a:ext cx="12475923" cy="8291186"/>
          </a:xfrm>
          <a:prstGeom prst="rect">
            <a:avLst/>
          </a:prstGeom>
          <a:solidFill>
            <a:srgbClr val="20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97B9A28-6224-8743-872E-A83AAB34A2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350" y="2871799"/>
            <a:ext cx="4559300" cy="1114403"/>
          </a:xfrm>
          <a:prstGeom prst="rect">
            <a:avLst/>
          </a:prstGeom>
        </p:spPr>
        <p:txBody>
          <a:bodyPr/>
          <a:lstStyle>
            <a:lvl1pPr marL="9525" marR="0" indent="-355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nl-NL" dirty="0"/>
              <a:t>KLIKKEN OM TEKST TOE TE 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A59865-5367-3448-9C02-F0A797A34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1882" y="5647788"/>
            <a:ext cx="2828237" cy="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dslide_Individueel_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A2EA098-5B22-6540-96B1-1A99E112669C}"/>
              </a:ext>
            </a:extLst>
          </p:cNvPr>
          <p:cNvSpPr/>
          <p:nvPr userDrawn="1"/>
        </p:nvSpPr>
        <p:spPr>
          <a:xfrm>
            <a:off x="-141962" y="-650309"/>
            <a:ext cx="12475923" cy="8291186"/>
          </a:xfrm>
          <a:prstGeom prst="rect">
            <a:avLst/>
          </a:prstGeom>
          <a:solidFill>
            <a:srgbClr val="4EC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8696F1AA-9EA3-8247-AFAF-748E31BB33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350" y="2871799"/>
            <a:ext cx="4559300" cy="1114403"/>
          </a:xfrm>
          <a:prstGeom prst="rect">
            <a:avLst/>
          </a:prstGeom>
        </p:spPr>
        <p:txBody>
          <a:bodyPr/>
          <a:lstStyle>
            <a:lvl1pPr marL="9525" marR="0" indent="-355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nl-NL" dirty="0"/>
              <a:t>KLIKKEN OM TEKST TOE TE VOEGEN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C7F614-5FDF-4C41-A52E-20424A3DEF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6718" y="5647788"/>
            <a:ext cx="2806913" cy="7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6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87081A7-DC6D-0E49-8FA3-2D304DC43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05617" cy="767502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4EC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7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5C5D42-31DA-FB48-BCB2-68B497426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39941"/>
            <a:ext cx="2805617" cy="5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0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B65D4D4-9648-824A-AD25-333C80687730}"/>
              </a:ext>
            </a:extLst>
          </p:cNvPr>
          <p:cNvSpPr/>
          <p:nvPr userDrawn="1"/>
        </p:nvSpPr>
        <p:spPr>
          <a:xfrm>
            <a:off x="-111342" y="-62630"/>
            <a:ext cx="12414684" cy="6983260"/>
          </a:xfrm>
          <a:prstGeom prst="rect">
            <a:avLst/>
          </a:prstGeom>
          <a:solidFill>
            <a:srgbClr val="4EC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4EC3E0"/>
              </a:solidFill>
            </a:endParaRP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F84518A-B788-684B-97CD-A228C3270B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392240" y="-491400"/>
            <a:ext cx="7844400" cy="7844400"/>
          </a:xfrm>
          <a:prstGeom prst="ellipse">
            <a:avLst/>
          </a:pr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B98B22-5C85-3742-83C6-62C624E9C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44536"/>
            <a:ext cx="2828238" cy="77369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45B29265-07B8-4F43-8AB6-7B68ECAB47E6}"/>
              </a:ext>
            </a:extLst>
          </p:cNvPr>
          <p:cNvCxnSpPr>
            <a:cxnSpLocks/>
          </p:cNvCxnSpPr>
          <p:nvPr userDrawn="1"/>
        </p:nvCxnSpPr>
        <p:spPr>
          <a:xfrm>
            <a:off x="6898352" y="3811273"/>
            <a:ext cx="374320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E61513AF-36A8-5A43-B958-C669A1BCFB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8352" y="3958424"/>
            <a:ext cx="2524730" cy="1938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E99CF2E0-BD3F-934B-8DF0-612081E87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8352" y="3325589"/>
            <a:ext cx="4601227" cy="3877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8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41282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Foto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5C5D42-31DA-FB48-BCB2-68B497426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39941"/>
            <a:ext cx="2805617" cy="533914"/>
          </a:xfrm>
          <a:prstGeom prst="rect">
            <a:avLst/>
          </a:prstGeo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27543073-1DC5-2147-B89C-B41E3AC39E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6780" y="2230664"/>
            <a:ext cx="5736045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Hier komt een titel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7839E334-677E-BD4A-98BC-6B0CAF01FA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0937" y="1977849"/>
            <a:ext cx="5731888" cy="1938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5AEC39A6-76B6-1648-B9E1-DF440170B7DA}"/>
              </a:ext>
            </a:extLst>
          </p:cNvPr>
          <p:cNvCxnSpPr>
            <a:cxnSpLocks/>
          </p:cNvCxnSpPr>
          <p:nvPr userDrawn="1"/>
        </p:nvCxnSpPr>
        <p:spPr>
          <a:xfrm>
            <a:off x="5453816" y="2723395"/>
            <a:ext cx="289560" cy="0"/>
          </a:xfrm>
          <a:prstGeom prst="line">
            <a:avLst/>
          </a:prstGeom>
          <a:ln w="25400" cap="rnd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2F09B568-462B-6B46-B1C9-989F76A05E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791485" y="-183106"/>
            <a:ext cx="7224211" cy="7224211"/>
          </a:xfrm>
          <a:prstGeom prst="ellipse">
            <a:avLst/>
          </a:pr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16E2AAFF-F222-694C-8AA5-36BE6DF413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37188" y="3032125"/>
            <a:ext cx="5735637" cy="3071813"/>
          </a:xfrm>
          <a:prstGeom prst="rect">
            <a:avLst/>
          </a:prstGeom>
        </p:spPr>
        <p:txBody>
          <a:bodyPr/>
          <a:lstStyle>
            <a:lvl1pPr marL="9525" marR="0" indent="-952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20174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230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Foto - 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5AEC39A6-76B6-1648-B9E1-DF440170B7DA}"/>
              </a:ext>
            </a:extLst>
          </p:cNvPr>
          <p:cNvCxnSpPr>
            <a:cxnSpLocks/>
          </p:cNvCxnSpPr>
          <p:nvPr userDrawn="1"/>
        </p:nvCxnSpPr>
        <p:spPr>
          <a:xfrm>
            <a:off x="5453816" y="2723395"/>
            <a:ext cx="289560" cy="0"/>
          </a:xfrm>
          <a:prstGeom prst="line">
            <a:avLst/>
          </a:prstGeom>
          <a:ln w="25400" cap="rnd">
            <a:solidFill>
              <a:srgbClr val="4EC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2F09B568-462B-6B46-B1C9-989F76A05E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791485" y="-183106"/>
            <a:ext cx="7224211" cy="7224211"/>
          </a:xfrm>
          <a:prstGeom prst="ellipse">
            <a:avLst/>
          </a:prstGeom>
          <a:noFill/>
          <a:effectLst/>
        </p:spPr>
        <p:txBody>
          <a:bodyPr wrap="square"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28CFEF6-E87B-EE4B-8DCE-FDC2353B3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05617" cy="767502"/>
          </a:xfrm>
          <a:prstGeom prst="rect">
            <a:avLst/>
          </a:prstGeom>
        </p:spPr>
      </p:pic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432B0040-9275-9749-A100-5E145EFF67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6780" y="2230664"/>
            <a:ext cx="5736045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solidFill>
                  <a:srgbClr val="4EC3E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Hier komt een titel</a:t>
            </a:r>
          </a:p>
        </p:txBody>
      </p:sp>
      <p:sp>
        <p:nvSpPr>
          <p:cNvPr id="13" name="Tijdelijke aanduiding voor tekst 15">
            <a:extLst>
              <a:ext uri="{FF2B5EF4-FFF2-40B4-BE49-F238E27FC236}">
                <a16:creationId xmlns:a16="http://schemas.microsoft.com/office/drawing/2014/main" id="{F936E7B7-EAB0-924E-98F9-F64A3C3EB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0937" y="1977849"/>
            <a:ext cx="5731888" cy="1938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SUBTITEL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9C296398-1506-5F45-966A-654C7B37CA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37188" y="3032125"/>
            <a:ext cx="5735637" cy="3071813"/>
          </a:xfrm>
          <a:prstGeom prst="rect">
            <a:avLst/>
          </a:prstGeom>
        </p:spPr>
        <p:txBody>
          <a:bodyPr/>
          <a:lstStyle>
            <a:lvl1pPr marL="9525" marR="0" indent="-952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20174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832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fgeronde rechthoek 17">
            <a:extLst>
              <a:ext uri="{FF2B5EF4-FFF2-40B4-BE49-F238E27FC236}">
                <a16:creationId xmlns:a16="http://schemas.microsoft.com/office/drawing/2014/main" id="{EEF6B32F-0F18-D84E-9E61-648E60354468}"/>
              </a:ext>
            </a:extLst>
          </p:cNvPr>
          <p:cNvSpPr/>
          <p:nvPr userDrawn="1"/>
        </p:nvSpPr>
        <p:spPr>
          <a:xfrm>
            <a:off x="-860569" y="1929189"/>
            <a:ext cx="6194709" cy="4043360"/>
          </a:xfrm>
          <a:prstGeom prst="roundRect">
            <a:avLst>
              <a:gd name="adj" fmla="val 9060"/>
            </a:avLst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4EC3E0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5C5D42-31DA-FB48-BCB2-68B497426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39941"/>
            <a:ext cx="2805617" cy="533914"/>
          </a:xfrm>
          <a:prstGeom prst="rect">
            <a:avLst/>
          </a:prstGeom>
        </p:spPr>
      </p:pic>
      <p:sp>
        <p:nvSpPr>
          <p:cNvPr id="13" name="Tijdelijke aanduiding voor tekst 15">
            <a:extLst>
              <a:ext uri="{FF2B5EF4-FFF2-40B4-BE49-F238E27FC236}">
                <a16:creationId xmlns:a16="http://schemas.microsoft.com/office/drawing/2014/main" id="{3EC80B46-0F17-9641-B55B-0221B89E8C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Grafiektitel</a:t>
            </a:r>
          </a:p>
        </p:txBody>
      </p:sp>
      <p:sp>
        <p:nvSpPr>
          <p:cNvPr id="14" name="Tijdelijke aanduiding voor tekst 15">
            <a:extLst>
              <a:ext uri="{FF2B5EF4-FFF2-40B4-BE49-F238E27FC236}">
                <a16:creationId xmlns:a16="http://schemas.microsoft.com/office/drawing/2014/main" id="{B088B220-8A16-E141-A748-A6DEBDAF1E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GRAFIEK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F076EB9-31EF-4B4F-BFEF-1610BFDDCD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429" y="2192598"/>
            <a:ext cx="4102215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Uitleg bij de grafiek</a:t>
            </a:r>
          </a:p>
        </p:txBody>
      </p:sp>
      <p:sp>
        <p:nvSpPr>
          <p:cNvPr id="17" name="Tijdelijke aanduiding voor inhoud 23">
            <a:extLst>
              <a:ext uri="{FF2B5EF4-FFF2-40B4-BE49-F238E27FC236}">
                <a16:creationId xmlns:a16="http://schemas.microsoft.com/office/drawing/2014/main" id="{F843F198-C33E-054A-9692-6893FF7510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1697" y="2563489"/>
            <a:ext cx="4206949" cy="3071813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28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ek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fgeronde rechthoek 17">
            <a:extLst>
              <a:ext uri="{FF2B5EF4-FFF2-40B4-BE49-F238E27FC236}">
                <a16:creationId xmlns:a16="http://schemas.microsoft.com/office/drawing/2014/main" id="{EEF6B32F-0F18-D84E-9E61-648E60354468}"/>
              </a:ext>
            </a:extLst>
          </p:cNvPr>
          <p:cNvSpPr/>
          <p:nvPr userDrawn="1"/>
        </p:nvSpPr>
        <p:spPr>
          <a:xfrm>
            <a:off x="-860569" y="1929189"/>
            <a:ext cx="6194709" cy="4043360"/>
          </a:xfrm>
          <a:prstGeom prst="roundRect">
            <a:avLst>
              <a:gd name="adj" fmla="val 9060"/>
            </a:avLst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4EC3E0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4EC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AD5D38-D1CE-B141-A616-4A567332A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05617" cy="767502"/>
          </a:xfrm>
          <a:prstGeom prst="rect">
            <a:avLst/>
          </a:prstGeom>
        </p:spPr>
      </p:pic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51CED0E1-4400-AF49-BB32-E91B0142F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solidFill>
                  <a:srgbClr val="4EC3E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Grafiektitel</a:t>
            </a:r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42D46C50-D2BF-1042-ABF6-47FB49DEBB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GRAFIEK</a:t>
            </a:r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4B2AF3F9-0E49-C147-813C-6CF0EEFE42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429" y="2192598"/>
            <a:ext cx="4102215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Uitleg bij de grafiek</a:t>
            </a:r>
          </a:p>
        </p:txBody>
      </p:sp>
      <p:sp>
        <p:nvSpPr>
          <p:cNvPr id="22" name="Tijdelijke aanduiding voor inhoud 23">
            <a:extLst>
              <a:ext uri="{FF2B5EF4-FFF2-40B4-BE49-F238E27FC236}">
                <a16:creationId xmlns:a16="http://schemas.microsoft.com/office/drawing/2014/main" id="{AA15390E-2109-4A41-AD21-ACA5C793849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1697" y="2563489"/>
            <a:ext cx="4206949" cy="3071813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12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5C5D42-31DA-FB48-BCB2-68B497426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2" y="639941"/>
            <a:ext cx="2805617" cy="533914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8FFC2E51-C5AA-8146-8C58-D2DA7C00991E}"/>
              </a:ext>
            </a:extLst>
          </p:cNvPr>
          <p:cNvSpPr/>
          <p:nvPr userDrawn="1"/>
        </p:nvSpPr>
        <p:spPr>
          <a:xfrm>
            <a:off x="-2078272" y="1929189"/>
            <a:ext cx="6194709" cy="4043360"/>
          </a:xfrm>
          <a:prstGeom prst="roundRect">
            <a:avLst>
              <a:gd name="adj" fmla="val 9060"/>
            </a:avLst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4EC3E0"/>
              </a:solidFill>
            </a:endParaRP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7E56BF67-47DC-084A-BE74-6B18D4E6F4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430" y="2192598"/>
            <a:ext cx="2524730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Uitleg bij de tabel</a:t>
            </a:r>
          </a:p>
        </p:txBody>
      </p:sp>
      <p:sp>
        <p:nvSpPr>
          <p:cNvPr id="10" name="Tijdelijke aanduiding voor inhoud 23">
            <a:extLst>
              <a:ext uri="{FF2B5EF4-FFF2-40B4-BE49-F238E27FC236}">
                <a16:creationId xmlns:a16="http://schemas.microsoft.com/office/drawing/2014/main" id="{DBFF5061-4129-5F47-A2F2-322FF5A7CC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1697" y="2563489"/>
            <a:ext cx="2923481" cy="3071813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  <p:sp>
        <p:nvSpPr>
          <p:cNvPr id="11" name="Tijdelijke aanduiding voor tekst 15">
            <a:extLst>
              <a:ext uri="{FF2B5EF4-FFF2-40B4-BE49-F238E27FC236}">
                <a16:creationId xmlns:a16="http://schemas.microsoft.com/office/drawing/2014/main" id="{94FF9833-4E75-3F4F-AB25-691A2583BE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Tabeltitel</a:t>
            </a: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68EA02C6-5B47-5248-A3A8-DBA8ADA12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TABEL</a:t>
            </a:r>
          </a:p>
        </p:txBody>
      </p:sp>
    </p:spTree>
    <p:extLst>
      <p:ext uri="{BB962C8B-B14F-4D97-AF65-F5344CB8AC3E}">
        <p14:creationId xmlns:p14="http://schemas.microsoft.com/office/powerpoint/2010/main" val="262016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_Individu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75FDFB-D26A-8543-A3D8-67B7992ECB0E}"/>
              </a:ext>
            </a:extLst>
          </p:cNvPr>
          <p:cNvCxnSpPr/>
          <p:nvPr userDrawn="1"/>
        </p:nvCxnSpPr>
        <p:spPr>
          <a:xfrm flipH="1">
            <a:off x="-814388" y="6500813"/>
            <a:ext cx="11987213" cy="0"/>
          </a:xfrm>
          <a:prstGeom prst="line">
            <a:avLst/>
          </a:prstGeom>
          <a:ln w="12700">
            <a:solidFill>
              <a:srgbClr val="201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AE0A5FE-260C-5948-9C40-94A95FACB061}"/>
              </a:ext>
            </a:extLst>
          </p:cNvPr>
          <p:cNvCxnSpPr>
            <a:cxnSpLocks/>
          </p:cNvCxnSpPr>
          <p:nvPr userDrawn="1"/>
        </p:nvCxnSpPr>
        <p:spPr>
          <a:xfrm>
            <a:off x="776206" y="1334395"/>
            <a:ext cx="242877" cy="0"/>
          </a:xfrm>
          <a:prstGeom prst="line">
            <a:avLst/>
          </a:prstGeom>
          <a:ln w="25400" cap="rnd">
            <a:solidFill>
              <a:srgbClr val="4EC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58FD881-7939-CB48-998E-7B178C06F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0503" y="639941"/>
            <a:ext cx="2805617" cy="767502"/>
          </a:xfrm>
          <a:prstGeom prst="rect">
            <a:avLst/>
          </a:prstGeom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0C0E3255-3754-764E-89FA-98EFECB6973F}"/>
              </a:ext>
            </a:extLst>
          </p:cNvPr>
          <p:cNvSpPr/>
          <p:nvPr userDrawn="1"/>
        </p:nvSpPr>
        <p:spPr>
          <a:xfrm>
            <a:off x="-2078272" y="1929189"/>
            <a:ext cx="6194709" cy="4043360"/>
          </a:xfrm>
          <a:prstGeom prst="roundRect">
            <a:avLst>
              <a:gd name="adj" fmla="val 9060"/>
            </a:avLst>
          </a:prstGeom>
          <a:solidFill>
            <a:srgbClr val="20174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4EC3E0"/>
              </a:solidFill>
            </a:endParaRP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8F4FB93E-2BFA-7D41-8CAC-87AE257EFA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430" y="2192598"/>
            <a:ext cx="2524730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2000" b="0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Uitleg bij de tabel</a:t>
            </a:r>
          </a:p>
        </p:txBody>
      </p:sp>
      <p:sp>
        <p:nvSpPr>
          <p:cNvPr id="16" name="Tijdelijke aanduiding voor inhoud 23">
            <a:extLst>
              <a:ext uri="{FF2B5EF4-FFF2-40B4-BE49-F238E27FC236}">
                <a16:creationId xmlns:a16="http://schemas.microsoft.com/office/drawing/2014/main" id="{EEBE009B-E565-6443-B38A-05F4C35676A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1697" y="2563489"/>
            <a:ext cx="2923481" cy="3071813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5pPr algn="l">
              <a:buNone/>
              <a:defRPr sz="1200"/>
            </a:lvl5pPr>
          </a:lstStyle>
          <a:p>
            <a:pPr lvl="0"/>
            <a:r>
              <a:rPr lang="nl-NL" dirty="0"/>
              <a:t>Klikken om tekst in te voegen</a:t>
            </a:r>
            <a:endParaRPr lang="nl-BE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EF62A6A9-9878-5848-8EC0-81182D646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696" y="866717"/>
            <a:ext cx="4206949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3200" b="0" i="0">
                <a:solidFill>
                  <a:srgbClr val="4EC3E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20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Tabeltitel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F8E9215B-0A61-0844-8BD1-1607821AB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379" y="614184"/>
            <a:ext cx="4190266" cy="196956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>
              <a:buNone/>
              <a:tabLst/>
              <a:defRPr sz="14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l">
              <a:buNone/>
              <a:defRPr sz="1000" b="1" i="0" spc="200" baseline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2pPr>
          </a:lstStyle>
          <a:p>
            <a:pPr lvl="0"/>
            <a:r>
              <a:rPr lang="nl-BE" dirty="0"/>
              <a:t>TABEL</a:t>
            </a:r>
          </a:p>
        </p:txBody>
      </p:sp>
    </p:spTree>
    <p:extLst>
      <p:ext uri="{BB962C8B-B14F-4D97-AF65-F5344CB8AC3E}">
        <p14:creationId xmlns:p14="http://schemas.microsoft.com/office/powerpoint/2010/main" val="64944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gestreept&#10;&#10;Automatisch gegenereerde beschrijving">
            <a:extLst>
              <a:ext uri="{FF2B5EF4-FFF2-40B4-BE49-F238E27FC236}">
                <a16:creationId xmlns:a16="http://schemas.microsoft.com/office/drawing/2014/main" id="{519AEE2A-9D49-9548-AF73-DDDB19D89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491" y="-876976"/>
            <a:ext cx="12262981" cy="8190109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A5CF1D60-9E2A-D44E-B3AE-B938D0A38523}"/>
              </a:ext>
            </a:extLst>
          </p:cNvPr>
          <p:cNvSpPr/>
          <p:nvPr userDrawn="1"/>
        </p:nvSpPr>
        <p:spPr>
          <a:xfrm>
            <a:off x="8207693" y="-714383"/>
            <a:ext cx="4922520" cy="5020136"/>
          </a:xfrm>
          <a:prstGeom prst="ellipse">
            <a:avLst/>
          </a:prstGeom>
          <a:solidFill>
            <a:srgbClr val="20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4EC3E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3C6419F-CDF1-B544-AABC-D65F6BB994D9}"/>
              </a:ext>
            </a:extLst>
          </p:cNvPr>
          <p:cNvSpPr txBox="1"/>
          <p:nvPr userDrawn="1"/>
        </p:nvSpPr>
        <p:spPr>
          <a:xfrm>
            <a:off x="9776460" y="286012"/>
            <a:ext cx="1356360" cy="82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</a:t>
            </a:r>
          </a:p>
        </p:txBody>
      </p:sp>
      <p:sp>
        <p:nvSpPr>
          <p:cNvPr id="16" name="Tijdelijke aanduiding voor tekst 14">
            <a:extLst>
              <a:ext uri="{FF2B5EF4-FFF2-40B4-BE49-F238E27FC236}">
                <a16:creationId xmlns:a16="http://schemas.microsoft.com/office/drawing/2014/main" id="{568BFA31-5ECC-4A4A-BF10-BEF092CC28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7974" y="1603591"/>
            <a:ext cx="2595562" cy="1614487"/>
          </a:xfrm>
          <a:prstGeom prst="rect">
            <a:avLst/>
          </a:prstGeom>
        </p:spPr>
        <p:txBody>
          <a:bodyPr/>
          <a:lstStyle>
            <a:lvl1pPr marL="9525" indent="-9525" algn="ctr">
              <a:buNone/>
              <a:tabLst/>
              <a:defRPr sz="1800" b="1" i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nl-NL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64682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al 10">
            <a:extLst>
              <a:ext uri="{FF2B5EF4-FFF2-40B4-BE49-F238E27FC236}">
                <a16:creationId xmlns:a16="http://schemas.microsoft.com/office/drawing/2014/main" id="{02F67C20-F6E7-014D-8FBA-75F3E645C4C2}"/>
              </a:ext>
            </a:extLst>
          </p:cNvPr>
          <p:cNvSpPr/>
          <p:nvPr userDrawn="1"/>
        </p:nvSpPr>
        <p:spPr>
          <a:xfrm>
            <a:off x="11538151" y="6337299"/>
            <a:ext cx="294419" cy="294419"/>
          </a:xfrm>
          <a:prstGeom prst="ellipse">
            <a:avLst/>
          </a:prstGeom>
          <a:solidFill>
            <a:srgbClr val="20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90E588DC-86A7-5548-82E4-FAE338568C5A}"/>
              </a:ext>
            </a:extLst>
          </p:cNvPr>
          <p:cNvSpPr txBox="1"/>
          <p:nvPr userDrawn="1"/>
        </p:nvSpPr>
        <p:spPr>
          <a:xfrm>
            <a:off x="11457342" y="6312923"/>
            <a:ext cx="525844" cy="270611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1000" b="1" i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charset="0"/>
              </a:rPr>
              <a:pPr algn="ctr"/>
              <a:t>‹nr.›</a:t>
            </a:fld>
            <a:r>
              <a:rPr lang="id-ID" sz="1000" b="1" i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23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8" r:id="rId15"/>
    <p:sldLayoutId id="2147483679" r:id="rId16"/>
    <p:sldLayoutId id="2147483649" r:id="rId17"/>
    <p:sldLayoutId id="214748366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S6v6vuFuHjWgf1vd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-Zc-JwlnHk4&amp;feature=youtu.b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Fienengels@cggkempen.b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Preventie@cggkempen.b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vad.be/assets/leerlijn_verslavingspreventie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geluksdriehoek.be/" TargetMode="External"/><Relationship Id="rId5" Type="http://schemas.openxmlformats.org/officeDocument/2006/relationships/hyperlink" Target="http://www.noknok.be/" TargetMode="External"/><Relationship Id="rId4" Type="http://schemas.openxmlformats.org/officeDocument/2006/relationships/hyperlink" Target="http://www.logokempen.be/bol-st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4800E4D2-D11F-EA48-BC8E-E61B481131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D14958-5697-6144-8DA6-914FB29EDD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8352" y="3131690"/>
            <a:ext cx="4909335" cy="775597"/>
          </a:xfrm>
        </p:spPr>
        <p:txBody>
          <a:bodyPr/>
          <a:lstStyle/>
          <a:p>
            <a:r>
              <a:rPr lang="nl-BE" dirty="0"/>
              <a:t>Intergemeentelijke preventie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2A8DEEF-6610-4075-8629-12A5C2EF9E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Middenkempen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71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E558C1-FB46-4F92-9A05-C573A82AD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1878733"/>
            <a:ext cx="10476284" cy="3311462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88AF10B-ACAE-4827-BAAC-B1C9ED1B9EC0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2.  Campagnes</a:t>
            </a:r>
          </a:p>
          <a:p>
            <a:pPr marL="676275" lvl="1" indent="0"/>
            <a:r>
              <a:rPr lang="nl-BE" dirty="0"/>
              <a:t>1. Generatie rookvrij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FF9F61-0207-41F3-8A58-D7B054B7C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4" t="23672" r="53587" b="13526"/>
          <a:stretch/>
        </p:blipFill>
        <p:spPr>
          <a:xfrm>
            <a:off x="0" y="2152831"/>
            <a:ext cx="6003235" cy="4009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00231EA-C3AF-4A7B-A21E-14A821AB4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4" t="24960" r="53587" b="13205"/>
          <a:stretch/>
        </p:blipFill>
        <p:spPr>
          <a:xfrm>
            <a:off x="6188767" y="2152831"/>
            <a:ext cx="6097034" cy="40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88AF10B-ACAE-4827-BAAC-B1C9ED1B9EC0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2.  Campagnes</a:t>
            </a:r>
          </a:p>
          <a:p>
            <a:pPr marL="676275" lvl="1" indent="0"/>
            <a:r>
              <a:rPr lang="nl-BE" dirty="0"/>
              <a:t>2. Als kleine kinderen groot worden</a:t>
            </a:r>
          </a:p>
        </p:txBody>
      </p:sp>
      <p:pic>
        <p:nvPicPr>
          <p:cNvPr id="6" name="Tijdelijke aanduiding voor inhoud 5" descr="Afbeelding met fles, binnen, tafelgerei&#10;&#10;Automatisch gegenereerde beschrijving">
            <a:extLst>
              <a:ext uri="{FF2B5EF4-FFF2-40B4-BE49-F238E27FC236}">
                <a16:creationId xmlns:a16="http://schemas.microsoft.com/office/drawing/2014/main" id="{F2259B3F-B09A-48A5-A6F4-A358BA9ED4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116264" y="2182813"/>
            <a:ext cx="4979736" cy="3311525"/>
          </a:xfrm>
          <a:prstGeom prst="rect">
            <a:avLst/>
          </a:prstGeom>
        </p:spPr>
      </p:pic>
      <p:pic>
        <p:nvPicPr>
          <p:cNvPr id="7" name="Tijdelijke aanduiding voor inhoud 1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683BCBB4-3848-4BA7-8BE0-74FE1B949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589" y="1594254"/>
            <a:ext cx="2789248" cy="410418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A65D523-7E65-49CB-9B3D-A5BD6223A5BF}"/>
              </a:ext>
            </a:extLst>
          </p:cNvPr>
          <p:cNvSpPr txBox="1"/>
          <p:nvPr/>
        </p:nvSpPr>
        <p:spPr>
          <a:xfrm>
            <a:off x="1020417" y="591047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Tabak, alcohol en drugs (TAD)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6BAB180-9F24-43E0-A5FF-0339CF0F18DD}"/>
              </a:ext>
            </a:extLst>
          </p:cNvPr>
          <p:cNvSpPr txBox="1"/>
          <p:nvPr/>
        </p:nvSpPr>
        <p:spPr>
          <a:xfrm>
            <a:off x="7236589" y="587820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gamen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4179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88AF10B-ACAE-4827-BAAC-B1C9ED1B9EC0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2.  Campagnes</a:t>
            </a:r>
          </a:p>
          <a:p>
            <a:pPr marL="676275" lvl="1" indent="0"/>
            <a:r>
              <a:rPr lang="nl-BE" dirty="0"/>
              <a:t>2. Als kleine kinderen groot worden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C9615F6-8275-4456-801F-C10B8FF7421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22566643"/>
              </p:ext>
            </p:extLst>
          </p:nvPr>
        </p:nvGraphicFramePr>
        <p:xfrm>
          <a:off x="543338" y="2760593"/>
          <a:ext cx="10628245" cy="248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216">
                  <a:extLst>
                    <a:ext uri="{9D8B030D-6E8A-4147-A177-3AD203B41FA5}">
                      <a16:colId xmlns:a16="http://schemas.microsoft.com/office/drawing/2014/main" val="4579249"/>
                    </a:ext>
                  </a:extLst>
                </a:gridCol>
                <a:gridCol w="1287010">
                  <a:extLst>
                    <a:ext uri="{9D8B030D-6E8A-4147-A177-3AD203B41FA5}">
                      <a16:colId xmlns:a16="http://schemas.microsoft.com/office/drawing/2014/main" val="1994779752"/>
                    </a:ext>
                  </a:extLst>
                </a:gridCol>
                <a:gridCol w="1457740">
                  <a:extLst>
                    <a:ext uri="{9D8B030D-6E8A-4147-A177-3AD203B41FA5}">
                      <a16:colId xmlns:a16="http://schemas.microsoft.com/office/drawing/2014/main" val="1708171018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954834717"/>
                    </a:ext>
                  </a:extLst>
                </a:gridCol>
                <a:gridCol w="2464905">
                  <a:extLst>
                    <a:ext uri="{9D8B030D-6E8A-4147-A177-3AD203B41FA5}">
                      <a16:colId xmlns:a16="http://schemas.microsoft.com/office/drawing/2014/main" val="2627962665"/>
                    </a:ext>
                  </a:extLst>
                </a:gridCol>
                <a:gridCol w="2663687">
                  <a:extLst>
                    <a:ext uri="{9D8B030D-6E8A-4147-A177-3AD203B41FA5}">
                      <a16:colId xmlns:a16="http://schemas.microsoft.com/office/drawing/2014/main" val="3083836509"/>
                    </a:ext>
                  </a:extLst>
                </a:gridCol>
              </a:tblGrid>
              <a:tr h="49745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gemeente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>
                          <a:effectLst/>
                        </a:rPr>
                        <a:t>datum</a:t>
                      </a:r>
                      <a:endParaRPr lang="nl-BE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>
                          <a:effectLst/>
                        </a:rPr>
                        <a:t>uur</a:t>
                      </a:r>
                      <a:endParaRPr lang="nl-BE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>
                          <a:effectLst/>
                        </a:rPr>
                        <a:t>inhoud</a:t>
                      </a:r>
                      <a:endParaRPr lang="nl-BE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locatie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adres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54580518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Grobbendonk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16/sep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13u30u-15u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TAD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GC Volle Vaart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Boudewijnstraat 4</a:t>
                      </a:r>
                      <a:endParaRPr lang="nl-BE" sz="2000" b="0" i="0" u="none" strike="noStrike">
                        <a:solidFill>
                          <a:srgbClr val="40454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9351830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Kasterlee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28/sep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19u30-21u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TAD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2000" u="none" strike="noStrike" dirty="0" err="1">
                          <a:effectLst/>
                        </a:rPr>
                        <a:t>Bko</a:t>
                      </a:r>
                      <a:r>
                        <a:rPr lang="nl-BE" sz="2000" u="none" strike="noStrike" dirty="0">
                          <a:effectLst/>
                        </a:rPr>
                        <a:t> De Kast-</a:t>
                      </a:r>
                      <a:r>
                        <a:rPr lang="nl-BE" sz="2000" u="none" strike="noStrike" dirty="0" err="1">
                          <a:effectLst/>
                        </a:rPr>
                        <a:t>Trollekes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Kapelstraat 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9575873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Olen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7/okt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19u30-21u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gamen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LDC </a:t>
                      </a:r>
                      <a:r>
                        <a:rPr lang="nl-BE" sz="2000" u="none" strike="noStrike" dirty="0" err="1">
                          <a:effectLst/>
                        </a:rPr>
                        <a:t>Komie</a:t>
                      </a:r>
                      <a:r>
                        <a:rPr lang="nl-BE" sz="2000" u="none" strike="noStrike" dirty="0">
                          <a:effectLst/>
                        </a:rPr>
                        <a:t> </a:t>
                      </a:r>
                      <a:r>
                        <a:rPr lang="nl-BE" sz="2000" u="none" strike="noStrike" dirty="0" err="1">
                          <a:effectLst/>
                        </a:rPr>
                        <a:t>Geire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Herentalseweg</a:t>
                      </a:r>
                      <a:r>
                        <a:rPr lang="nl-BE" sz="2000" u="none" strike="noStrike" dirty="0">
                          <a:effectLst/>
                        </a:rPr>
                        <a:t> 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39468965"/>
                  </a:ext>
                </a:extLst>
              </a:tr>
              <a:tr h="49745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Vorselaar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18/okt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19u30-21u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TAD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LDC Sprankel!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Nieuwstraat 13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99073382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BD437821-C64E-4D63-A3EF-1AEF1863AE97}"/>
              </a:ext>
            </a:extLst>
          </p:cNvPr>
          <p:cNvSpPr txBox="1"/>
          <p:nvPr/>
        </p:nvSpPr>
        <p:spPr>
          <a:xfrm>
            <a:off x="564403" y="5791202"/>
            <a:ext cx="389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inschrijven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32689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CDFF0-B313-4CE0-9B27-2031B25B5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5" t="9389" r="27289" b="26010"/>
          <a:stretch/>
        </p:blipFill>
        <p:spPr bwMode="auto">
          <a:xfrm>
            <a:off x="503582" y="1704756"/>
            <a:ext cx="6016487" cy="47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588ED6-D233-4390-8959-D93D801D56D4}"/>
              </a:ext>
            </a:extLst>
          </p:cNvPr>
          <p:cNvSpPr txBox="1"/>
          <p:nvPr/>
        </p:nvSpPr>
        <p:spPr>
          <a:xfrm>
            <a:off x="771696" y="2120348"/>
            <a:ext cx="924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Geluksdriehoek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B9B170-6E47-4650-8EF9-B7127C2E6A2B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2.  Campagnes</a:t>
            </a:r>
          </a:p>
          <a:p>
            <a:pPr marL="676275" lvl="1" indent="0"/>
            <a:r>
              <a:rPr lang="nl-BE" dirty="0"/>
              <a:t>3. Infosessies veerkracht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EEF6018-AE3D-4FF0-ACD4-92F0E48587FF}"/>
              </a:ext>
            </a:extLst>
          </p:cNvPr>
          <p:cNvSpPr txBox="1"/>
          <p:nvPr/>
        </p:nvSpPr>
        <p:spPr>
          <a:xfrm>
            <a:off x="7195930" y="3906656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Algemene infosessie in elke gemeente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3 à 4  verdiepende sessies in elke gemeente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707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Vraag vanuit gemeentes naar laagdrempelig hulpverleningsaanbod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Hiaten in kaart brengen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2"/>
                </a:solidFill>
              </a:rPr>
              <a:t>Afstemming tussen verschillende zorgaanbieders </a:t>
            </a:r>
          </a:p>
          <a:p>
            <a:pPr marL="0" indent="0"/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F150834-C284-47AF-A647-0E960590AC4D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7643434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3. Hulpverleningsaanbod in kaart brengen</a:t>
            </a:r>
          </a:p>
          <a:p>
            <a:pPr marL="676275" lvl="1" indent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956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48E407B-3F0D-3343-946F-7023CED7EF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4698" y="2605469"/>
            <a:ext cx="7023285" cy="1868877"/>
          </a:xfrm>
        </p:spPr>
        <p:txBody>
          <a:bodyPr/>
          <a:lstStyle/>
          <a:p>
            <a:r>
              <a:rPr lang="nl-BE" b="0" dirty="0"/>
              <a:t>Contactgegevens</a:t>
            </a:r>
          </a:p>
          <a:p>
            <a:endParaRPr lang="nl-BE" b="0" dirty="0"/>
          </a:p>
          <a:p>
            <a:r>
              <a:rPr lang="nl-BE" sz="20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Fienengels@cggkempen.be</a:t>
            </a:r>
            <a:endParaRPr lang="nl-BE" sz="2000" b="0" dirty="0"/>
          </a:p>
          <a:p>
            <a:r>
              <a:rPr lang="nl-BE" sz="2000" b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Preventie@cggkempen.be</a:t>
            </a:r>
            <a:endParaRPr lang="nl-BE" sz="2000" b="0" dirty="0"/>
          </a:p>
          <a:p>
            <a:r>
              <a:rPr lang="nl-BE" sz="2000" b="0" dirty="0"/>
              <a:t>0483 59 21 21</a:t>
            </a:r>
            <a:endParaRPr lang="nl-BE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924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F2B125-D3F4-B846-BCBE-27C78B208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0513" y="2063931"/>
            <a:ext cx="7955440" cy="1114403"/>
          </a:xfrm>
        </p:spPr>
        <p:txBody>
          <a:bodyPr/>
          <a:lstStyle/>
          <a:p>
            <a:r>
              <a:rPr lang="nl-BE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246929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Oproep Agentschap Zorg en Gezondheid voor </a:t>
            </a:r>
            <a:r>
              <a:rPr lang="nl-NL" b="1" dirty="0"/>
              <a:t>structurele ondersteuning gezondheidspreventiebeleid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Strategisch plan ‘De Vlaming leeft gezonder in 2025’ en Kempense visienota Drugbeleid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Nauwe samenwerking met Logo Kempen</a:t>
            </a:r>
            <a:endParaRPr lang="nl-BE" dirty="0"/>
          </a:p>
          <a:p>
            <a:pPr marL="0" indent="0"/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A32A2D-9025-42F0-933F-6B79A6067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96" y="866717"/>
            <a:ext cx="6729935" cy="443198"/>
          </a:xfrm>
        </p:spPr>
        <p:txBody>
          <a:bodyPr/>
          <a:lstStyle/>
          <a:p>
            <a:pPr marL="0" indent="0"/>
            <a:r>
              <a:rPr lang="nl-BE" dirty="0"/>
              <a:t>Kader</a:t>
            </a:r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821EC8E3-B804-4CB8-9B0A-EDFFCAFF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070548"/>
            <a:ext cx="19050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3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Fien: Middenkempen</a:t>
            </a:r>
          </a:p>
          <a:p>
            <a:pPr marL="0" indent="0"/>
            <a:r>
              <a:rPr lang="nl-NL" dirty="0"/>
              <a:t>	en Vosselaar, Beerse en Oud-Turnhout</a:t>
            </a:r>
          </a:p>
          <a:p>
            <a:pPr marL="0" indent="0"/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Sandy: Zuiderkempen</a:t>
            </a:r>
          </a:p>
          <a:p>
            <a:pPr marL="0" indent="0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Ellen: ondersteuning </a:t>
            </a:r>
          </a:p>
          <a:p>
            <a:pPr marL="457200" indent="-457200">
              <a:buAutoNum type="alphaLcPeriod"/>
            </a:pPr>
            <a:endParaRPr lang="nl-NL" b="1" dirty="0"/>
          </a:p>
          <a:p>
            <a:pPr marL="457200" indent="-457200">
              <a:buAutoNum type="alphaLcPeriod"/>
            </a:pPr>
            <a:endParaRPr lang="nl-NL" b="1" dirty="0"/>
          </a:p>
          <a:p>
            <a:pPr marL="457200" indent="-457200">
              <a:buAutoNum type="alphaLcPeriod"/>
            </a:pPr>
            <a:endParaRPr lang="nl-NL" b="1" dirty="0"/>
          </a:p>
          <a:p>
            <a:pPr marL="457200" indent="-457200">
              <a:buAutoNum type="alphaLcPeriod"/>
            </a:pPr>
            <a:endParaRPr lang="nl-NL" b="1" dirty="0"/>
          </a:p>
          <a:p>
            <a:pPr marL="0" indent="0"/>
            <a:endParaRPr lang="nl-BE" dirty="0"/>
          </a:p>
          <a:p>
            <a:pPr marL="0" indent="0"/>
            <a:endParaRPr lang="nl-BE" b="1" dirty="0"/>
          </a:p>
          <a:p>
            <a:pPr marL="0" indent="0"/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A32A2D-9025-42F0-933F-6B79A6067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96" y="866717"/>
            <a:ext cx="6729935" cy="443198"/>
          </a:xfrm>
        </p:spPr>
        <p:txBody>
          <a:bodyPr/>
          <a:lstStyle/>
          <a:p>
            <a:pPr marL="0" indent="0"/>
            <a:r>
              <a:rPr lang="nl-BE" dirty="0"/>
              <a:t>Opstart in 2020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77EAC0-8214-4363-A510-CFCE924B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74" y="774265"/>
            <a:ext cx="5165355" cy="61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3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0" indent="0"/>
            <a:endParaRPr lang="nl-BE" b="1" dirty="0"/>
          </a:p>
          <a:p>
            <a:pPr marL="342900" indent="-342900">
              <a:buFontTx/>
              <a:buChar char="-"/>
            </a:pPr>
            <a:endParaRPr lang="nl-BE" dirty="0"/>
          </a:p>
          <a:p>
            <a:pPr marL="342900" indent="-342900">
              <a:buFontTx/>
              <a:buChar char="-"/>
            </a:pPr>
            <a:endParaRPr lang="nl-BE" dirty="0"/>
          </a:p>
          <a:p>
            <a:pPr marL="0" indent="0"/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3DABD1A-A06C-47B7-9E71-7DD8337A3C69}"/>
              </a:ext>
            </a:extLst>
          </p:cNvPr>
          <p:cNvSpPr txBox="1">
            <a:spLocks/>
          </p:cNvSpPr>
          <p:nvPr/>
        </p:nvSpPr>
        <p:spPr>
          <a:xfrm>
            <a:off x="771696" y="866717"/>
            <a:ext cx="6729935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Missie en visie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F35C03E-EBFA-40A7-8DBB-E23776D69DEA}"/>
              </a:ext>
            </a:extLst>
          </p:cNvPr>
          <p:cNvSpPr/>
          <p:nvPr/>
        </p:nvSpPr>
        <p:spPr>
          <a:xfrm>
            <a:off x="771695" y="1985883"/>
            <a:ext cx="1059866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400" b="1" dirty="0"/>
              <a:t>Missie</a:t>
            </a:r>
            <a:endParaRPr lang="nl-BE" sz="2000" b="1" dirty="0"/>
          </a:p>
          <a:p>
            <a:r>
              <a:rPr lang="nl-BE" sz="2000" dirty="0"/>
              <a:t>Inwoners van de betrokken gemeenten zijn veerkrachtiger </a:t>
            </a:r>
          </a:p>
          <a:p>
            <a:r>
              <a:rPr lang="nl-BE" sz="2000" dirty="0"/>
              <a:t>en leven gezonder op vlak van alcohol en andere drugs tegen </a:t>
            </a:r>
          </a:p>
          <a:p>
            <a:r>
              <a:rPr lang="nl-BE" sz="2000" dirty="0"/>
              <a:t>2025</a:t>
            </a:r>
          </a:p>
          <a:p>
            <a:endParaRPr lang="nl-BE" dirty="0"/>
          </a:p>
          <a:p>
            <a:r>
              <a:rPr lang="nl-BE" sz="2400" b="1" dirty="0"/>
              <a:t>Visie</a:t>
            </a:r>
            <a:endParaRPr lang="nl-BE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Duurzaamheid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Proportioneel universalisme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Health in </a:t>
            </a:r>
            <a:r>
              <a:rPr lang="nl-BE" sz="2000" dirty="0" err="1"/>
              <a:t>all</a:t>
            </a:r>
            <a:r>
              <a:rPr lang="nl-BE" sz="2000" dirty="0"/>
              <a:t> </a:t>
            </a:r>
            <a:r>
              <a:rPr lang="nl-BE" sz="2000" dirty="0" err="1"/>
              <a:t>policies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Best </a:t>
            </a:r>
            <a:r>
              <a:rPr lang="nl-BE" sz="2000" dirty="0" err="1"/>
              <a:t>Practices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Beleidsmatig werken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B4F543-C730-4537-96F7-71DF680EC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35" y="1820856"/>
            <a:ext cx="4880265" cy="41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1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0" indent="0"/>
            <a:endParaRPr lang="nl-BE" sz="2400" dirty="0"/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Welzijnsbeleid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Campagnes naar de algemene bevolking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Hulpverleningsaanbod in kaart brengen</a:t>
            </a:r>
          </a:p>
          <a:p>
            <a:pPr marL="0" indent="0"/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8E84E8DD-4BE0-40B5-B80F-588B7B1AD44D}"/>
              </a:ext>
            </a:extLst>
          </p:cNvPr>
          <p:cNvSpPr txBox="1">
            <a:spLocks/>
          </p:cNvSpPr>
          <p:nvPr/>
        </p:nvSpPr>
        <p:spPr>
          <a:xfrm>
            <a:off x="771696" y="866717"/>
            <a:ext cx="6729935" cy="4431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Strategische doelstellingen</a:t>
            </a:r>
          </a:p>
        </p:txBody>
      </p:sp>
    </p:spTree>
    <p:extLst>
      <p:ext uri="{BB962C8B-B14F-4D97-AF65-F5344CB8AC3E}">
        <p14:creationId xmlns:p14="http://schemas.microsoft.com/office/powerpoint/2010/main" val="22352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Educatie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Regels en afspraken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Zorg en begeleiding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Omgevingsinterventies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F150834-C284-47AF-A647-0E960590AC4D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1. Welzijnsbeleid</a:t>
            </a:r>
          </a:p>
          <a:p>
            <a:pPr marL="676275" lvl="1" indent="0"/>
            <a:r>
              <a:rPr lang="nl-BE" dirty="0"/>
              <a:t>Onderwijs</a:t>
            </a:r>
          </a:p>
        </p:txBody>
      </p:sp>
    </p:spTree>
    <p:extLst>
      <p:ext uri="{BB962C8B-B14F-4D97-AF65-F5344CB8AC3E}">
        <p14:creationId xmlns:p14="http://schemas.microsoft.com/office/powerpoint/2010/main" val="201653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227080"/>
            <a:ext cx="10476284" cy="3673509"/>
          </a:xfrm>
        </p:spPr>
        <p:txBody>
          <a:bodyPr numCol="1"/>
          <a:lstStyle/>
          <a:p>
            <a:pPr marL="0" indent="0"/>
            <a:r>
              <a:rPr lang="nl-NL" dirty="0"/>
              <a:t>EDUCATIE </a:t>
            </a:r>
          </a:p>
          <a:p>
            <a:pPr marL="0" indent="0"/>
            <a:r>
              <a:rPr lang="nl-NL" dirty="0">
                <a:hlinkClick r:id="rId3"/>
              </a:rPr>
              <a:t>Leerlijn VAD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>
                <a:hlinkClick r:id="rId4"/>
              </a:rPr>
              <a:t>www.logokempen.be/bol-ster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>
                <a:hlinkClick r:id="rId5"/>
              </a:rPr>
              <a:t>www.noknok.be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>
                <a:hlinkClick r:id="rId6"/>
              </a:rPr>
              <a:t>www.geluksdriehoek.be</a:t>
            </a:r>
            <a:endParaRPr lang="nl-NL" dirty="0"/>
          </a:p>
          <a:p>
            <a:pPr marL="0" indent="0"/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F150834-C284-47AF-A647-0E960590AC4D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1. Welzijnsbeleid</a:t>
            </a:r>
          </a:p>
          <a:p>
            <a:pPr marL="676275" lvl="1" indent="0"/>
            <a:r>
              <a:rPr lang="nl-BE" dirty="0"/>
              <a:t>Onderwijs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1D88BC-80DC-4C51-821C-069D9A156F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49" t="10723" r="54075" b="7937"/>
          <a:stretch/>
        </p:blipFill>
        <p:spPr>
          <a:xfrm>
            <a:off x="7881257" y="3295561"/>
            <a:ext cx="3665027" cy="31270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0EAE53-BEF0-44F7-A3D7-9F9DB4E3C8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536" t="10724" r="10535" b="38095"/>
          <a:stretch/>
        </p:blipFill>
        <p:spPr>
          <a:xfrm>
            <a:off x="4419596" y="3292173"/>
            <a:ext cx="3430371" cy="31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3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0" indent="0"/>
            <a:endParaRPr lang="nl-BE" b="1" dirty="0"/>
          </a:p>
          <a:p>
            <a:pPr marL="0" indent="0"/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6894E980-BD67-4CCA-B617-51E9774D0E90}"/>
              </a:ext>
            </a:extLst>
          </p:cNvPr>
          <p:cNvSpPr txBox="1">
            <a:spLocks/>
          </p:cNvSpPr>
          <p:nvPr/>
        </p:nvSpPr>
        <p:spPr>
          <a:xfrm>
            <a:off x="771696" y="696158"/>
            <a:ext cx="6729935" cy="78431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3200" b="0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l-BE" dirty="0"/>
              <a:t>2.  Campagnes</a:t>
            </a:r>
          </a:p>
          <a:p>
            <a:pPr marL="676275" lvl="1" indent="0"/>
            <a:r>
              <a:rPr lang="nl-BE" dirty="0"/>
              <a:t>1.	   Generatie rookvrij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EEA1824-AB2D-415A-B09F-3D35FD1F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10967" r="70847" b="71184"/>
          <a:stretch/>
        </p:blipFill>
        <p:spPr bwMode="auto">
          <a:xfrm>
            <a:off x="3309995" y="5486244"/>
            <a:ext cx="1908312" cy="99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B0B3E6-CA8C-4B75-A19F-D4490C081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7" t="22783" r="50870" b="7439"/>
          <a:stretch/>
        </p:blipFill>
        <p:spPr>
          <a:xfrm>
            <a:off x="1575940" y="1464468"/>
            <a:ext cx="4077883" cy="37515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F2BE6A-CB50-4210-BCB0-4F1A46BEC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85" t="9689" r="38733" b="3801"/>
          <a:stretch/>
        </p:blipFill>
        <p:spPr>
          <a:xfrm>
            <a:off x="5523112" y="301966"/>
            <a:ext cx="5606143" cy="59328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E796E0-8649-4B11-A8B4-75F9C8502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17" t="25895" r="37066" b="4328"/>
          <a:stretch/>
        </p:blipFill>
        <p:spPr>
          <a:xfrm>
            <a:off x="8041035" y="3429000"/>
            <a:ext cx="4117428" cy="357403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459207-F66A-4945-851D-BD1A00A2E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91" t="12638" r="29545" b="10011"/>
          <a:stretch/>
        </p:blipFill>
        <p:spPr>
          <a:xfrm>
            <a:off x="0" y="4384900"/>
            <a:ext cx="3011725" cy="30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0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5FA164E-1351-4B7D-BB80-303D355456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541" y="2488332"/>
            <a:ext cx="10476284" cy="3673509"/>
          </a:xfrm>
        </p:spPr>
        <p:txBody>
          <a:bodyPr numCol="1"/>
          <a:lstStyle/>
          <a:p>
            <a:pPr marL="0" indent="0"/>
            <a:endParaRPr lang="nl-NL" dirty="0"/>
          </a:p>
          <a:p>
            <a:pPr marL="0" indent="0"/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A32A2D-9025-42F0-933F-6B79A6067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96" y="696158"/>
            <a:ext cx="6729935" cy="784317"/>
          </a:xfrm>
        </p:spPr>
        <p:txBody>
          <a:bodyPr/>
          <a:lstStyle/>
          <a:p>
            <a:pPr marL="0" indent="0"/>
            <a:r>
              <a:rPr lang="nl-BE" dirty="0"/>
              <a:t>2. Campagnes</a:t>
            </a:r>
          </a:p>
          <a:p>
            <a:pPr marL="676275" lvl="1" indent="0"/>
            <a:r>
              <a:rPr lang="nl-BE" dirty="0"/>
              <a:t>Generatie rookvrij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588F4F-BFEB-4CBE-8F3C-CB71CCDE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9" t="22061" r="61305" b="8373"/>
          <a:stretch/>
        </p:blipFill>
        <p:spPr>
          <a:xfrm>
            <a:off x="3829877" y="0"/>
            <a:ext cx="4837043" cy="701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1743"/>
      </p:ext>
    </p:extLst>
  </p:cSld>
  <p:clrMapOvr>
    <a:masterClrMapping/>
  </p:clrMapOvr>
</p:sld>
</file>

<file path=ppt/theme/theme1.xml><?xml version="1.0" encoding="utf-8"?>
<a:theme xmlns:a="http://schemas.openxmlformats.org/drawingml/2006/main" name="CGG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309</Words>
  <Application>Microsoft Office PowerPoint</Application>
  <PresentationFormat>Breedbeeld</PresentationFormat>
  <Paragraphs>130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Poppins Light</vt:lpstr>
      <vt:lpstr>Source Sans Pro</vt:lpstr>
      <vt:lpstr>Source Sans Pro Semibold</vt:lpstr>
      <vt:lpstr>CGG_Template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joris Verhoeven</dc:creator>
  <cp:lastModifiedBy>An Van Mechelen</cp:lastModifiedBy>
  <cp:revision>132</cp:revision>
  <cp:lastPrinted>2021-05-19T10:16:24Z</cp:lastPrinted>
  <dcterms:created xsi:type="dcterms:W3CDTF">2020-12-09T11:05:46Z</dcterms:created>
  <dcterms:modified xsi:type="dcterms:W3CDTF">2021-07-01T11:42:11Z</dcterms:modified>
</cp:coreProperties>
</file>